
<file path=[Content_Types].xml><?xml version="1.0" encoding="utf-8"?>
<Types xmlns="http://schemas.openxmlformats.org/package/2006/content-types">
  <Default Extension="png" ContentType="image/png"/>
  <Default Extension="tiff" ContentType="image/tiff"/>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287" r:id="rId4"/>
    <p:sldId id="258" r:id="rId5"/>
    <p:sldId id="259" r:id="rId6"/>
    <p:sldId id="288" r:id="rId7"/>
    <p:sldId id="261" r:id="rId8"/>
    <p:sldId id="262" r:id="rId10"/>
    <p:sldId id="285" r:id="rId11"/>
    <p:sldId id="317" r:id="rId12"/>
    <p:sldId id="316" r:id="rId13"/>
    <p:sldId id="264" r:id="rId14"/>
    <p:sldId id="265" r:id="rId15"/>
    <p:sldId id="266" r:id="rId16"/>
    <p:sldId id="267" r:id="rId17"/>
    <p:sldId id="270" r:id="rId18"/>
    <p:sldId id="271" r:id="rId19"/>
    <p:sldId id="272" r:id="rId20"/>
    <p:sldId id="276" r:id="rId21"/>
    <p:sldId id="277" r:id="rId22"/>
    <p:sldId id="280" r:id="rId23"/>
    <p:sldId id="281" r:id="rId24"/>
    <p:sldId id="282" r:id="rId25"/>
    <p:sldId id="306" r:id="rId26"/>
    <p:sldId id="307" r:id="rId27"/>
    <p:sldId id="308" r:id="rId28"/>
    <p:sldId id="309" r:id="rId29"/>
    <p:sldId id="310" r:id="rId30"/>
    <p:sldId id="311" r:id="rId31"/>
    <p:sldId id="312" r:id="rId32"/>
    <p:sldId id="313" r:id="rId33"/>
    <p:sldId id="314" r:id="rId34"/>
    <p:sldId id="315" r:id="rId35"/>
  </p:sldIdLst>
  <p:sldSz cx="9144000" cy="5143500" type="screen16x9"/>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lvl1pPr>
    <a:lvl2pPr marL="0" marR="0" indent="3429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lvl2pPr>
    <a:lvl3pPr marL="0" marR="0" indent="6858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lvl3pPr>
    <a:lvl4pPr marL="0" marR="0" indent="10287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lvl4pPr>
    <a:lvl5pPr marL="0" marR="0" indent="13716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lvl5pPr>
    <a:lvl6pPr marL="0" marR="0" indent="17145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lvl6pPr>
    <a:lvl7pPr marL="0" marR="0" indent="20574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lvl7pPr>
    <a:lvl8pPr marL="0" marR="0" indent="24003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lvl8pPr>
    <a:lvl9pPr marL="0" marR="0" indent="274320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8"/>
    <p:restoredTop sz="94663"/>
  </p:normalViewPr>
  <p:slideViewPr>
    <p:cSldViewPr snapToGrid="0" snapToObjects="1">
      <p:cViewPr varScale="1">
        <p:scale>
          <a:sx n="117" d="100"/>
          <a:sy n="117" d="100"/>
        </p:scale>
        <p:origin x="192" y="8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0" name="Shape 90"/>
          <p:cNvSpPr>
            <a:spLocks noGrp="1" noRot="1" noChangeAspect="1"/>
          </p:cNvSpPr>
          <p:nvPr>
            <p:ph type="sldImg"/>
          </p:nvPr>
        </p:nvSpPr>
        <p:spPr>
          <a:xfrm>
            <a:off x="1143000" y="685800"/>
            <a:ext cx="4572000" cy="3429000"/>
          </a:xfrm>
          <a:prstGeom prst="rect">
            <a:avLst/>
          </a:prstGeom>
        </p:spPr>
        <p:txBody>
          <a:bodyPr/>
          <a:lstStyle/>
          <a:p/>
        </p:txBody>
      </p:sp>
      <p:sp>
        <p:nvSpPr>
          <p:cNvPr id="91" name="Shape 91"/>
          <p:cNvSpPr>
            <a:spLocks noGrp="1"/>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defTabSz="685800" latinLnBrk="0">
      <a:defRPr sz="900">
        <a:latin typeface="+mj-lt"/>
        <a:ea typeface="+mj-ea"/>
        <a:cs typeface="+mj-cs"/>
        <a:sym typeface="等线"/>
      </a:defRPr>
    </a:lvl1pPr>
    <a:lvl2pPr indent="228600" defTabSz="685800" latinLnBrk="0">
      <a:defRPr sz="900">
        <a:latin typeface="+mj-lt"/>
        <a:ea typeface="+mj-ea"/>
        <a:cs typeface="+mj-cs"/>
        <a:sym typeface="等线"/>
      </a:defRPr>
    </a:lvl2pPr>
    <a:lvl3pPr indent="457200" defTabSz="685800" latinLnBrk="0">
      <a:defRPr sz="900">
        <a:latin typeface="+mj-lt"/>
        <a:ea typeface="+mj-ea"/>
        <a:cs typeface="+mj-cs"/>
        <a:sym typeface="等线"/>
      </a:defRPr>
    </a:lvl3pPr>
    <a:lvl4pPr indent="685800" defTabSz="685800" latinLnBrk="0">
      <a:defRPr sz="900">
        <a:latin typeface="+mj-lt"/>
        <a:ea typeface="+mj-ea"/>
        <a:cs typeface="+mj-cs"/>
        <a:sym typeface="等线"/>
      </a:defRPr>
    </a:lvl4pPr>
    <a:lvl5pPr indent="914400" defTabSz="685800" latinLnBrk="0">
      <a:defRPr sz="900">
        <a:latin typeface="+mj-lt"/>
        <a:ea typeface="+mj-ea"/>
        <a:cs typeface="+mj-cs"/>
        <a:sym typeface="等线"/>
      </a:defRPr>
    </a:lvl5pPr>
    <a:lvl6pPr indent="1143000" defTabSz="685800" latinLnBrk="0">
      <a:defRPr sz="900">
        <a:latin typeface="+mj-lt"/>
        <a:ea typeface="+mj-ea"/>
        <a:cs typeface="+mj-cs"/>
        <a:sym typeface="等线"/>
      </a:defRPr>
    </a:lvl6pPr>
    <a:lvl7pPr indent="1371600" defTabSz="685800" latinLnBrk="0">
      <a:defRPr sz="900">
        <a:latin typeface="+mj-lt"/>
        <a:ea typeface="+mj-ea"/>
        <a:cs typeface="+mj-cs"/>
        <a:sym typeface="等线"/>
      </a:defRPr>
    </a:lvl7pPr>
    <a:lvl8pPr indent="1600200" defTabSz="685800" latinLnBrk="0">
      <a:defRPr sz="900">
        <a:latin typeface="+mj-lt"/>
        <a:ea typeface="+mj-ea"/>
        <a:cs typeface="+mj-cs"/>
        <a:sym typeface="等线"/>
      </a:defRPr>
    </a:lvl8pPr>
    <a:lvl9pPr indent="1828800" defTabSz="685800" latinLnBrk="0">
      <a:defRPr sz="900">
        <a:latin typeface="+mj-lt"/>
        <a:ea typeface="+mj-ea"/>
        <a:cs typeface="+mj-cs"/>
        <a:sym typeface="等线"/>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标题幻灯片">
    <p:spTree>
      <p:nvGrpSpPr>
        <p:cNvPr id="1" name=""/>
        <p:cNvGrpSpPr/>
        <p:nvPr/>
      </p:nvGrpSpPr>
      <p:grpSpPr>
        <a:xfrm>
          <a:off x="0" y="0"/>
          <a:ext cx="0" cy="0"/>
          <a:chOff x="0" y="0"/>
          <a:chExt cx="0" cy="0"/>
        </a:xfrm>
      </p:grpSpPr>
      <p:sp>
        <p:nvSpPr>
          <p:cNvPr id="12"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p:cSld name="标题和内容">
    <p:spTree>
      <p:nvGrpSpPr>
        <p:cNvPr id="1" name=""/>
        <p:cNvGrpSpPr/>
        <p:nvPr/>
      </p:nvGrpSpPr>
      <p:grpSpPr>
        <a:xfrm>
          <a:off x="0" y="0"/>
          <a:ext cx="0" cy="0"/>
          <a:chOff x="0" y="0"/>
          <a:chExt cx="0" cy="0"/>
        </a:xfrm>
      </p:grpSpPr>
      <p:sp>
        <p:nvSpPr>
          <p:cNvPr id="19" name="标题文本"/>
          <p:cNvSpPr txBox="1">
            <a:spLocks noGrp="1"/>
          </p:cNvSpPr>
          <p:nvPr>
            <p:ph type="title" hasCustomPrompt="1"/>
          </p:nvPr>
        </p:nvSpPr>
        <p:spPr>
          <a:xfrm>
            <a:off x="628650" y="273843"/>
            <a:ext cx="7886700" cy="994173"/>
          </a:xfrm>
          <a:prstGeom prst="rect">
            <a:avLst/>
          </a:prstGeom>
        </p:spPr>
        <p:txBody>
          <a:bodyPr/>
          <a:lstStyle/>
          <a:p>
            <a:r>
              <a:t>标题文本</a:t>
            </a:r>
          </a:p>
        </p:txBody>
      </p:sp>
      <p:sp>
        <p:nvSpPr>
          <p:cNvPr id="20" name="正文级别 1…"/>
          <p:cNvSpPr txBox="1">
            <a:spLocks noGrp="1"/>
          </p:cNvSpPr>
          <p:nvPr>
            <p:ph type="body" idx="1" hasCustomPrompt="1"/>
          </p:nvPr>
        </p:nvSpPr>
        <p:spPr>
          <a:xfrm>
            <a:off x="628650" y="1369219"/>
            <a:ext cx="7886700" cy="3263504"/>
          </a:xfrm>
          <a:prstGeom prst="rect">
            <a:avLst/>
          </a:prstGeom>
        </p:spPr>
        <p:txBody>
          <a:bodyPr/>
          <a:lstStyle/>
          <a:p>
            <a:r>
              <a:t>编辑母版文本样式
第二级
第三级
第四级
第五级</a:t>
            </a:r>
          </a:p>
          <a:p>
            <a:pPr lvl="1"/>
          </a:p>
          <a:p>
            <a:pPr lvl="2"/>
          </a:p>
          <a:p>
            <a:pPr lvl="3"/>
          </a:p>
          <a:p>
            <a:pPr lvl="4"/>
          </a:p>
        </p:txBody>
      </p:sp>
      <p:sp>
        <p:nvSpPr>
          <p:cNvPr id="21"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0">
  <p:cSld name="节标题">
    <p:spTree>
      <p:nvGrpSpPr>
        <p:cNvPr id="1" name=""/>
        <p:cNvGrpSpPr/>
        <p:nvPr/>
      </p:nvGrpSpPr>
      <p:grpSpPr>
        <a:xfrm>
          <a:off x="0" y="0"/>
          <a:ext cx="0" cy="0"/>
          <a:chOff x="0" y="0"/>
          <a:chExt cx="0" cy="0"/>
        </a:xfrm>
      </p:grpSpPr>
      <p:sp>
        <p:nvSpPr>
          <p:cNvPr id="28" name="标题文本"/>
          <p:cNvSpPr txBox="1">
            <a:spLocks noGrp="1"/>
          </p:cNvSpPr>
          <p:nvPr>
            <p:ph type="title" hasCustomPrompt="1"/>
          </p:nvPr>
        </p:nvSpPr>
        <p:spPr>
          <a:xfrm>
            <a:off x="623887" y="1282303"/>
            <a:ext cx="7886701" cy="2139554"/>
          </a:xfrm>
          <a:prstGeom prst="rect">
            <a:avLst/>
          </a:prstGeom>
        </p:spPr>
        <p:txBody>
          <a:bodyPr anchor="b"/>
          <a:lstStyle>
            <a:lvl1pPr>
              <a:defRPr sz="4500"/>
            </a:lvl1pPr>
          </a:lstStyle>
          <a:p>
            <a:r>
              <a:t>标题文本</a:t>
            </a:r>
          </a:p>
        </p:txBody>
      </p:sp>
      <p:sp>
        <p:nvSpPr>
          <p:cNvPr id="29" name="正文级别 1…"/>
          <p:cNvSpPr txBox="1">
            <a:spLocks noGrp="1"/>
          </p:cNvSpPr>
          <p:nvPr>
            <p:ph type="body" sz="quarter" idx="1" hasCustomPrompt="1"/>
          </p:nvPr>
        </p:nvSpPr>
        <p:spPr>
          <a:xfrm>
            <a:off x="623887" y="3442098"/>
            <a:ext cx="7886701" cy="1125141"/>
          </a:xfrm>
          <a:prstGeom prst="rect">
            <a:avLst/>
          </a:prstGeom>
        </p:spPr>
        <p:txBody>
          <a:bodyPr/>
          <a:lstStyle>
            <a:lvl1pPr marL="0" indent="0">
              <a:buSzTx/>
              <a:buFontTx/>
              <a:buNone/>
              <a:defRPr sz="1800">
                <a:solidFill>
                  <a:srgbClr val="888888"/>
                </a:solidFill>
              </a:defRPr>
            </a:lvl1pPr>
            <a:lvl2pPr marL="0" indent="342900">
              <a:buSzTx/>
              <a:buFontTx/>
              <a:buNone/>
              <a:defRPr sz="1800">
                <a:solidFill>
                  <a:srgbClr val="888888"/>
                </a:solidFill>
              </a:defRPr>
            </a:lvl2pPr>
            <a:lvl3pPr marL="0" indent="685800">
              <a:buSzTx/>
              <a:buFontTx/>
              <a:buNone/>
              <a:defRPr sz="1800">
                <a:solidFill>
                  <a:srgbClr val="888888"/>
                </a:solidFill>
              </a:defRPr>
            </a:lvl3pPr>
            <a:lvl4pPr marL="0" indent="1028700">
              <a:buSzTx/>
              <a:buFontTx/>
              <a:buNone/>
              <a:defRPr sz="1800">
                <a:solidFill>
                  <a:srgbClr val="888888"/>
                </a:solidFill>
              </a:defRPr>
            </a:lvl4pPr>
            <a:lvl5pPr marL="0" indent="1371600">
              <a:buSzTx/>
              <a:buFontTx/>
              <a:buNone/>
              <a:defRPr sz="1800">
                <a:solidFill>
                  <a:srgbClr val="888888"/>
                </a:solidFill>
              </a:defRPr>
            </a:lvl5pPr>
          </a:lstStyle>
          <a:p>
            <a:r>
              <a:t>编辑母版文本样式
第二级
第三级
第四级
第五级</a:t>
            </a:r>
          </a:p>
          <a:p>
            <a:pPr lvl="1"/>
          </a:p>
          <a:p>
            <a:pPr lvl="2"/>
          </a:p>
          <a:p>
            <a:pPr lvl="3"/>
          </a:p>
          <a:p>
            <a:pPr lvl="4"/>
          </a:p>
        </p:txBody>
      </p:sp>
      <p:sp>
        <p:nvSpPr>
          <p:cNvPr id="30"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0">
  <p:cSld name="两栏内容">
    <p:spTree>
      <p:nvGrpSpPr>
        <p:cNvPr id="1" name=""/>
        <p:cNvGrpSpPr/>
        <p:nvPr/>
      </p:nvGrpSpPr>
      <p:grpSpPr>
        <a:xfrm>
          <a:off x="0" y="0"/>
          <a:ext cx="0" cy="0"/>
          <a:chOff x="0" y="0"/>
          <a:chExt cx="0" cy="0"/>
        </a:xfrm>
      </p:grpSpPr>
      <p:sp>
        <p:nvSpPr>
          <p:cNvPr id="37" name="标题文本"/>
          <p:cNvSpPr txBox="1">
            <a:spLocks noGrp="1"/>
          </p:cNvSpPr>
          <p:nvPr>
            <p:ph type="title" hasCustomPrompt="1"/>
          </p:nvPr>
        </p:nvSpPr>
        <p:spPr>
          <a:xfrm>
            <a:off x="628650" y="273843"/>
            <a:ext cx="7886700" cy="994173"/>
          </a:xfrm>
          <a:prstGeom prst="rect">
            <a:avLst/>
          </a:prstGeom>
        </p:spPr>
        <p:txBody>
          <a:bodyPr/>
          <a:lstStyle/>
          <a:p>
            <a:r>
              <a:t>标题文本</a:t>
            </a:r>
          </a:p>
        </p:txBody>
      </p:sp>
      <p:sp>
        <p:nvSpPr>
          <p:cNvPr id="38" name="正文级别 1…"/>
          <p:cNvSpPr txBox="1">
            <a:spLocks noGrp="1"/>
          </p:cNvSpPr>
          <p:nvPr>
            <p:ph type="body" sz="half" idx="1" hasCustomPrompt="1"/>
          </p:nvPr>
        </p:nvSpPr>
        <p:spPr>
          <a:xfrm>
            <a:off x="628650" y="1369219"/>
            <a:ext cx="3886200" cy="3263504"/>
          </a:xfrm>
          <a:prstGeom prst="rect">
            <a:avLst/>
          </a:prstGeom>
        </p:spPr>
        <p:txBody>
          <a:bodyPr/>
          <a:lstStyle/>
          <a:p>
            <a:r>
              <a:t>编辑母版文本样式
第二级
第三级
第四级
第五级</a:t>
            </a:r>
          </a:p>
          <a:p>
            <a:pPr lvl="1"/>
          </a:p>
          <a:p>
            <a:pPr lvl="2"/>
          </a:p>
          <a:p>
            <a:pPr lvl="3"/>
          </a:p>
          <a:p>
            <a:pPr lvl="4"/>
          </a:p>
        </p:txBody>
      </p:sp>
      <p:sp>
        <p:nvSpPr>
          <p:cNvPr id="39"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p:cSld name="比较">
    <p:spTree>
      <p:nvGrpSpPr>
        <p:cNvPr id="1" name=""/>
        <p:cNvGrpSpPr/>
        <p:nvPr/>
      </p:nvGrpSpPr>
      <p:grpSpPr>
        <a:xfrm>
          <a:off x="0" y="0"/>
          <a:ext cx="0" cy="0"/>
          <a:chOff x="0" y="0"/>
          <a:chExt cx="0" cy="0"/>
        </a:xfrm>
      </p:grpSpPr>
      <p:sp>
        <p:nvSpPr>
          <p:cNvPr id="46" name="标题文本"/>
          <p:cNvSpPr txBox="1">
            <a:spLocks noGrp="1"/>
          </p:cNvSpPr>
          <p:nvPr>
            <p:ph type="title" hasCustomPrompt="1"/>
          </p:nvPr>
        </p:nvSpPr>
        <p:spPr>
          <a:xfrm>
            <a:off x="629841" y="273843"/>
            <a:ext cx="7886701" cy="994173"/>
          </a:xfrm>
          <a:prstGeom prst="rect">
            <a:avLst/>
          </a:prstGeom>
        </p:spPr>
        <p:txBody>
          <a:bodyPr/>
          <a:lstStyle/>
          <a:p>
            <a:r>
              <a:t>标题文本</a:t>
            </a:r>
          </a:p>
        </p:txBody>
      </p:sp>
      <p:sp>
        <p:nvSpPr>
          <p:cNvPr id="47" name="正文级别 1…"/>
          <p:cNvSpPr txBox="1">
            <a:spLocks noGrp="1"/>
          </p:cNvSpPr>
          <p:nvPr>
            <p:ph type="body" sz="quarter" idx="1" hasCustomPrompt="1"/>
          </p:nvPr>
        </p:nvSpPr>
        <p:spPr>
          <a:xfrm>
            <a:off x="629841" y="1260871"/>
            <a:ext cx="3868341" cy="617935"/>
          </a:xfrm>
          <a:prstGeom prst="rect">
            <a:avLst/>
          </a:prstGeom>
        </p:spPr>
        <p:txBody>
          <a:bodyPr anchor="b"/>
          <a:lstStyle>
            <a:lvl1pPr marL="0" indent="0">
              <a:buSzTx/>
              <a:buFontTx/>
              <a:buNone/>
              <a:defRPr sz="1800" b="1"/>
            </a:lvl1pPr>
            <a:lvl2pPr marL="0" indent="342900">
              <a:buSzTx/>
              <a:buFontTx/>
              <a:buNone/>
              <a:defRPr sz="1800" b="1"/>
            </a:lvl2pPr>
            <a:lvl3pPr marL="0" indent="685800">
              <a:buSzTx/>
              <a:buFontTx/>
              <a:buNone/>
              <a:defRPr sz="1800" b="1"/>
            </a:lvl3pPr>
            <a:lvl4pPr marL="0" indent="1028700">
              <a:buSzTx/>
              <a:buFontTx/>
              <a:buNone/>
              <a:defRPr sz="1800" b="1"/>
            </a:lvl4pPr>
            <a:lvl5pPr marL="0" indent="1371600">
              <a:buSzTx/>
              <a:buFontTx/>
              <a:buNone/>
              <a:defRPr sz="1800" b="1"/>
            </a:lvl5pPr>
          </a:lstStyle>
          <a:p>
            <a:r>
              <a:t>编辑母版文本样式
第二级
第三级
第四级
第五级</a:t>
            </a:r>
          </a:p>
          <a:p>
            <a:pPr lvl="1"/>
          </a:p>
          <a:p>
            <a:pPr lvl="2"/>
          </a:p>
          <a:p>
            <a:pPr lvl="3"/>
          </a:p>
          <a:p>
            <a:pPr lvl="4"/>
          </a:p>
        </p:txBody>
      </p:sp>
      <p:sp>
        <p:nvSpPr>
          <p:cNvPr id="48" name="Text Placeholder 4"/>
          <p:cNvSpPr>
            <a:spLocks noGrp="1"/>
          </p:cNvSpPr>
          <p:nvPr>
            <p:ph type="body" sz="quarter" idx="13" hasCustomPrompt="1"/>
          </p:nvPr>
        </p:nvSpPr>
        <p:spPr>
          <a:xfrm>
            <a:off x="4629150" y="1260871"/>
            <a:ext cx="3887392" cy="617935"/>
          </a:xfrm>
          <a:prstGeom prst="rect">
            <a:avLst/>
          </a:prstGeom>
        </p:spPr>
        <p:txBody>
          <a:bodyPr anchor="b"/>
          <a:lstStyle>
            <a:lvl1pPr marL="0" indent="0" defTabSz="274320">
              <a:spcBef>
                <a:spcPts val="200"/>
              </a:spcBef>
              <a:buSzTx/>
              <a:buFontTx/>
              <a:buNone/>
              <a:defRPr sz="720" b="1"/>
            </a:lvl1pPr>
          </a:lstStyle>
          <a:p>
            <a:r>
              <a:t>编辑母版文本样式
第二级
第三级
第四级
第五级</a:t>
            </a:r>
          </a:p>
        </p:txBody>
      </p:sp>
      <p:sp>
        <p:nvSpPr>
          <p:cNvPr id="49"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0">
  <p:cSld name="仅标题">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xfrm>
            <a:off x="628650" y="273843"/>
            <a:ext cx="7886700" cy="994173"/>
          </a:xfrm>
          <a:prstGeom prst="rect">
            <a:avLst/>
          </a:prstGeom>
        </p:spPr>
        <p:txBody>
          <a:bodyPr/>
          <a:lstStyle/>
          <a:p>
            <a:r>
              <a:t>标题文本</a:t>
            </a:r>
          </a:p>
        </p:txBody>
      </p:sp>
      <p:sp>
        <p:nvSpPr>
          <p:cNvPr id="57"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p:cSld name="空白">
    <p:spTree>
      <p:nvGrpSpPr>
        <p:cNvPr id="1" name=""/>
        <p:cNvGrpSpPr/>
        <p:nvPr/>
      </p:nvGrpSpPr>
      <p:grpSpPr>
        <a:xfrm>
          <a:off x="0" y="0"/>
          <a:ext cx="0" cy="0"/>
          <a:chOff x="0" y="0"/>
          <a:chExt cx="0" cy="0"/>
        </a:xfrm>
      </p:grpSpPr>
      <p:sp>
        <p:nvSpPr>
          <p:cNvPr id="64"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0">
  <p:cSld name="内容与标题">
    <p:spTree>
      <p:nvGrpSpPr>
        <p:cNvPr id="1" name=""/>
        <p:cNvGrpSpPr/>
        <p:nvPr/>
      </p:nvGrpSpPr>
      <p:grpSpPr>
        <a:xfrm>
          <a:off x="0" y="0"/>
          <a:ext cx="0" cy="0"/>
          <a:chOff x="0" y="0"/>
          <a:chExt cx="0" cy="0"/>
        </a:xfrm>
      </p:grpSpPr>
      <p:sp>
        <p:nvSpPr>
          <p:cNvPr id="71" name="标题文本"/>
          <p:cNvSpPr txBox="1">
            <a:spLocks noGrp="1"/>
          </p:cNvSpPr>
          <p:nvPr>
            <p:ph type="title" hasCustomPrompt="1"/>
          </p:nvPr>
        </p:nvSpPr>
        <p:spPr>
          <a:xfrm>
            <a:off x="629841" y="342900"/>
            <a:ext cx="2949178" cy="1200150"/>
          </a:xfrm>
          <a:prstGeom prst="rect">
            <a:avLst/>
          </a:prstGeom>
        </p:spPr>
        <p:txBody>
          <a:bodyPr anchor="b"/>
          <a:lstStyle>
            <a:lvl1pPr>
              <a:defRPr sz="2400"/>
            </a:lvl1pPr>
          </a:lstStyle>
          <a:p>
            <a:r>
              <a:t>标题文本</a:t>
            </a:r>
          </a:p>
        </p:txBody>
      </p:sp>
      <p:sp>
        <p:nvSpPr>
          <p:cNvPr id="72" name="正文级别 1…"/>
          <p:cNvSpPr txBox="1">
            <a:spLocks noGrp="1"/>
          </p:cNvSpPr>
          <p:nvPr>
            <p:ph type="body" sz="half" idx="1" hasCustomPrompt="1"/>
          </p:nvPr>
        </p:nvSpPr>
        <p:spPr>
          <a:xfrm>
            <a:off x="3887391" y="740568"/>
            <a:ext cx="4629151" cy="3655221"/>
          </a:xfrm>
          <a:prstGeom prst="rect">
            <a:avLst/>
          </a:prstGeom>
        </p:spPr>
        <p:txBody>
          <a:bodyPr/>
          <a:lstStyle>
            <a:lvl1pPr>
              <a:defRPr sz="2400"/>
            </a:lvl1pPr>
            <a:lvl2pPr marL="539115" indent="-196215">
              <a:defRPr sz="2400"/>
            </a:lvl2pPr>
            <a:lvl3pPr marL="914400" indent="-228600">
              <a:defRPr sz="2400"/>
            </a:lvl3pPr>
            <a:lvl4pPr marL="1303020" indent="-274320">
              <a:defRPr sz="2400"/>
            </a:lvl4pPr>
            <a:lvl5pPr marL="1645920" indent="-274320">
              <a:defRPr sz="2400"/>
            </a:lvl5pPr>
          </a:lstStyle>
          <a:p>
            <a:r>
              <a:t>编辑母版文本样式
第二级
第三级
第四级
第五级</a:t>
            </a:r>
          </a:p>
          <a:p>
            <a:pPr lvl="1"/>
          </a:p>
          <a:p>
            <a:pPr lvl="2"/>
          </a:p>
          <a:p>
            <a:pPr lvl="3"/>
          </a:p>
          <a:p>
            <a:pPr lvl="4"/>
          </a:p>
        </p:txBody>
      </p:sp>
      <p:sp>
        <p:nvSpPr>
          <p:cNvPr id="73" name="Text Placeholder 3"/>
          <p:cNvSpPr>
            <a:spLocks noGrp="1"/>
          </p:cNvSpPr>
          <p:nvPr>
            <p:ph type="body" sz="quarter" idx="13" hasCustomPrompt="1"/>
          </p:nvPr>
        </p:nvSpPr>
        <p:spPr>
          <a:xfrm>
            <a:off x="629840" y="1543050"/>
            <a:ext cx="2949180" cy="2858692"/>
          </a:xfrm>
          <a:prstGeom prst="rect">
            <a:avLst/>
          </a:prstGeom>
        </p:spPr>
        <p:txBody>
          <a:bodyPr/>
          <a:lstStyle>
            <a:lvl1pPr marL="0" indent="0">
              <a:buSzTx/>
              <a:buFontTx/>
              <a:buNone/>
              <a:defRPr sz="1200"/>
            </a:lvl1pPr>
          </a:lstStyle>
          <a:p>
            <a:r>
              <a:t>编辑母版文本样式
第二级
第三级
第四级
第五级</a:t>
            </a:r>
          </a:p>
        </p:txBody>
      </p:sp>
      <p:sp>
        <p:nvSpPr>
          <p:cNvPr id="74"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p:cSld name="图片与标题">
    <p:spTree>
      <p:nvGrpSpPr>
        <p:cNvPr id="1" name=""/>
        <p:cNvGrpSpPr/>
        <p:nvPr/>
      </p:nvGrpSpPr>
      <p:grpSpPr>
        <a:xfrm>
          <a:off x="0" y="0"/>
          <a:ext cx="0" cy="0"/>
          <a:chOff x="0" y="0"/>
          <a:chExt cx="0" cy="0"/>
        </a:xfrm>
      </p:grpSpPr>
      <p:sp>
        <p:nvSpPr>
          <p:cNvPr id="81" name="标题文本"/>
          <p:cNvSpPr txBox="1">
            <a:spLocks noGrp="1"/>
          </p:cNvSpPr>
          <p:nvPr>
            <p:ph type="title" hasCustomPrompt="1"/>
          </p:nvPr>
        </p:nvSpPr>
        <p:spPr>
          <a:xfrm>
            <a:off x="629841" y="342900"/>
            <a:ext cx="2949178" cy="1200150"/>
          </a:xfrm>
          <a:prstGeom prst="rect">
            <a:avLst/>
          </a:prstGeom>
        </p:spPr>
        <p:txBody>
          <a:bodyPr anchor="b"/>
          <a:lstStyle>
            <a:lvl1pPr>
              <a:defRPr sz="2400"/>
            </a:lvl1pPr>
          </a:lstStyle>
          <a:p>
            <a:r>
              <a:t>标题文本</a:t>
            </a:r>
          </a:p>
        </p:txBody>
      </p:sp>
      <p:sp>
        <p:nvSpPr>
          <p:cNvPr id="82" name="Picture Placeholder 2"/>
          <p:cNvSpPr>
            <a:spLocks noGrp="1"/>
          </p:cNvSpPr>
          <p:nvPr>
            <p:ph type="pic" sz="half" idx="13"/>
          </p:nvPr>
        </p:nvSpPr>
        <p:spPr>
          <a:xfrm>
            <a:off x="3887391" y="740568"/>
            <a:ext cx="4629151" cy="3655221"/>
          </a:xfrm>
          <a:prstGeom prst="rect">
            <a:avLst/>
          </a:prstGeom>
        </p:spPr>
        <p:txBody>
          <a:bodyPr lIns="91439" rIns="91439">
            <a:noAutofit/>
          </a:bodyPr>
          <a:lstStyle/>
          <a:p/>
        </p:txBody>
      </p:sp>
      <p:sp>
        <p:nvSpPr>
          <p:cNvPr id="83" name="正文级别 1…"/>
          <p:cNvSpPr txBox="1">
            <a:spLocks noGrp="1"/>
          </p:cNvSpPr>
          <p:nvPr>
            <p:ph type="body" sz="quarter" idx="1" hasCustomPrompt="1"/>
          </p:nvPr>
        </p:nvSpPr>
        <p:spPr>
          <a:xfrm>
            <a:off x="629841" y="1543050"/>
            <a:ext cx="2949178" cy="2858692"/>
          </a:xfrm>
          <a:prstGeom prst="rect">
            <a:avLst/>
          </a:prstGeom>
        </p:spPr>
        <p:txBody>
          <a:bodyPr/>
          <a:lstStyle>
            <a:lvl1pPr marL="0" indent="0">
              <a:buSzTx/>
              <a:buFontTx/>
              <a:buNone/>
              <a:defRPr sz="1200"/>
            </a:lvl1pPr>
            <a:lvl2pPr marL="0" indent="342900">
              <a:buSzTx/>
              <a:buFontTx/>
              <a:buNone/>
              <a:defRPr sz="1200"/>
            </a:lvl2pPr>
            <a:lvl3pPr marL="0" indent="685800">
              <a:buSzTx/>
              <a:buFontTx/>
              <a:buNone/>
              <a:defRPr sz="1200"/>
            </a:lvl3pPr>
            <a:lvl4pPr marL="0" indent="1028700">
              <a:buSzTx/>
              <a:buFontTx/>
              <a:buNone/>
              <a:defRPr sz="1200"/>
            </a:lvl4pPr>
            <a:lvl5pPr marL="0" indent="1371600">
              <a:buSzTx/>
              <a:buFontTx/>
              <a:buNone/>
              <a:defRPr sz="1200"/>
            </a:lvl5pPr>
          </a:lstStyle>
          <a:p>
            <a:r>
              <a:t>编辑母版文本样式
第二级
第三级
第四级
第五级</a:t>
            </a:r>
          </a:p>
          <a:p>
            <a:pPr lvl="1"/>
          </a:p>
          <a:p>
            <a:pPr lvl="2"/>
          </a:p>
          <a:p>
            <a:pPr lvl="3"/>
          </a:p>
          <a:p>
            <a:pPr lvl="4"/>
          </a:p>
        </p:txBody>
      </p:sp>
      <p:sp>
        <p:nvSpPr>
          <p:cNvPr id="84" name="幻灯片编号"/>
          <p:cNvSpPr txBox="1">
            <a:spLocks noGrp="1"/>
          </p:cNvSpPr>
          <p:nvPr>
            <p:ph type="sldNum" sz="quarter" idx="2"/>
          </p:nvPr>
        </p:nvSpPr>
        <p:spPr>
          <a:xfrm>
            <a:off x="8295347" y="4801227"/>
            <a:ext cx="220003" cy="205915"/>
          </a:xfrm>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2" descr="图片 2"/>
          <p:cNvPicPr>
            <a:picLocks noChangeAspect="1"/>
          </p:cNvPicPr>
          <p:nvPr/>
        </p:nvPicPr>
        <p:blipFill>
          <a:blip r:embed="rId10"/>
          <a:stretch>
            <a:fillRect/>
          </a:stretch>
        </p:blipFill>
        <p:spPr>
          <a:xfrm>
            <a:off x="254000" y="4539769"/>
            <a:ext cx="876300" cy="438631"/>
          </a:xfrm>
          <a:prstGeom prst="rect">
            <a:avLst/>
          </a:prstGeom>
          <a:ln w="12700">
            <a:miter lim="400000"/>
            <a:headEnd/>
            <a:tailEnd/>
          </a:ln>
        </p:spPr>
      </p:pic>
      <p:sp>
        <p:nvSpPr>
          <p:cNvPr id="3" name="标题文本"/>
          <p:cNvSpPr txBox="1">
            <a:spLocks noGrp="1"/>
          </p:cNvSpPr>
          <p:nvPr>
            <p:ph type="title"/>
          </p:nvPr>
        </p:nvSpPr>
        <p:spPr>
          <a:xfrm>
            <a:off x="457200" y="69056"/>
            <a:ext cx="8229600" cy="1131094"/>
          </a:xfrm>
          <a:prstGeom prst="rect">
            <a:avLst/>
          </a:prstGeom>
          <a:ln w="12700">
            <a:miter lim="400000"/>
          </a:ln>
        </p:spPr>
        <p:txBody>
          <a:bodyPr lIns="45719" rIns="45719" anchor="ctr">
            <a:normAutofit/>
          </a:bodyPr>
          <a:lstStyle/>
          <a:p>
            <a:r>
              <a:t>标题文本</a:t>
            </a:r>
          </a:p>
        </p:txBody>
      </p:sp>
      <p:sp>
        <p:nvSpPr>
          <p:cNvPr id="4" name="正文级别 1…"/>
          <p:cNvSpPr txBox="1">
            <a:spLocks noGrp="1"/>
          </p:cNvSpPr>
          <p:nvPr>
            <p:ph type="body" idx="1"/>
          </p:nvPr>
        </p:nvSpPr>
        <p:spPr>
          <a:xfrm>
            <a:off x="457200" y="1200150"/>
            <a:ext cx="8229600" cy="3943350"/>
          </a:xfrm>
          <a:prstGeom prst="rect">
            <a:avLst/>
          </a:prstGeom>
          <a:ln w="12700">
            <a:miter lim="400000"/>
          </a:ln>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5" name="幻灯片编号"/>
          <p:cNvSpPr txBox="1">
            <a:spLocks noGrp="1"/>
          </p:cNvSpPr>
          <p:nvPr>
            <p:ph type="sldNum" sz="quarter" idx="2"/>
          </p:nvPr>
        </p:nvSpPr>
        <p:spPr>
          <a:xfrm>
            <a:off x="4419600" y="4627562"/>
            <a:ext cx="2133600" cy="279401"/>
          </a:xfrm>
          <a:prstGeom prst="rect">
            <a:avLst/>
          </a:prstGeom>
          <a:ln w="12700">
            <a:miter lim="400000"/>
          </a:ln>
        </p:spPr>
        <p:txBody>
          <a:bodyPr wrap="none" lIns="45719" rIns="45719" anchor="ctr">
            <a:spAutoFit/>
          </a:bodyPr>
          <a:lstStyle>
            <a:lvl1pPr algn="r">
              <a:defRPr sz="900">
                <a:solidFill>
                  <a:srgbClr val="888888"/>
                </a:solidFill>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1pPr>
      <a:lvl2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2pPr>
      <a:lvl3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3pPr>
      <a:lvl4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4pPr>
      <a:lvl5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5pPr>
      <a:lvl6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6pPr>
      <a:lvl7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7pPr>
      <a:lvl8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8pPr>
      <a:lvl9pPr marL="0" marR="0" indent="0" algn="l" defTabSz="685800" rtl="0" latinLnBrk="0">
        <a:lnSpc>
          <a:spcPct val="90000"/>
        </a:lnSpc>
        <a:spcBef>
          <a:spcPts val="0"/>
        </a:spcBef>
        <a:spcAft>
          <a:spcPts val="0"/>
        </a:spcAft>
        <a:buClrTx/>
        <a:buSzTx/>
        <a:buFontTx/>
        <a:buNone/>
        <a:defRPr sz="3300" b="0" i="0" u="none" strike="noStrike" cap="none" spc="0" baseline="0">
          <a:solidFill>
            <a:srgbClr val="000000"/>
          </a:solidFill>
          <a:uFillTx/>
          <a:latin typeface="Calibri Light" panose="020F0302020204030204"/>
          <a:ea typeface="Calibri Light" panose="020F0302020204030204"/>
          <a:cs typeface="Calibri Light" panose="020F0302020204030204"/>
          <a:sym typeface="Calibri Light" panose="020F0302020204030204"/>
        </a:defRPr>
      </a:lvl9pPr>
    </p:titleStyle>
    <p:bodyStyle>
      <a:lvl1pPr marL="171450" marR="0" indent="-171450" algn="l" defTabSz="685800" rtl="0" latinLnBrk="0">
        <a:lnSpc>
          <a:spcPct val="90000"/>
        </a:lnSpc>
        <a:spcBef>
          <a:spcPts val="700"/>
        </a:spcBef>
        <a:spcAft>
          <a:spcPts val="0"/>
        </a:spcAft>
        <a:buClrTx/>
        <a:buSzPct val="100000"/>
        <a:buFont typeface="Arial" panose="020B06060202020A0204"/>
        <a:buChar char="•"/>
        <a:defRPr sz="2100" b="0" i="0" u="none" strike="noStrike" cap="none" spc="0" baseline="0">
          <a:solidFill>
            <a:srgbClr val="000000"/>
          </a:solidFill>
          <a:uFillTx/>
          <a:latin typeface="Calibri" panose="020F0302020204030204"/>
          <a:ea typeface="Calibri" panose="020F0302020204030204"/>
          <a:cs typeface="Calibri" panose="020F0302020204030204"/>
          <a:sym typeface="Calibri" panose="020F0302020204030204"/>
        </a:defRPr>
      </a:lvl1pPr>
      <a:lvl2pPr marL="542925" marR="0" indent="-200025" algn="l" defTabSz="685800" rtl="0" latinLnBrk="0">
        <a:lnSpc>
          <a:spcPct val="90000"/>
        </a:lnSpc>
        <a:spcBef>
          <a:spcPts val="700"/>
        </a:spcBef>
        <a:spcAft>
          <a:spcPts val="0"/>
        </a:spcAft>
        <a:buClrTx/>
        <a:buSzPct val="100000"/>
        <a:buFont typeface="Arial" panose="020B06060202020A0204"/>
        <a:buChar char="•"/>
        <a:defRPr sz="2100" b="0" i="0" u="none" strike="noStrike" cap="none" spc="0" baseline="0">
          <a:solidFill>
            <a:srgbClr val="000000"/>
          </a:solidFill>
          <a:uFillTx/>
          <a:latin typeface="Calibri" panose="020F0302020204030204"/>
          <a:ea typeface="Calibri" panose="020F0302020204030204"/>
          <a:cs typeface="Calibri" panose="020F0302020204030204"/>
          <a:sym typeface="Calibri" panose="020F0302020204030204"/>
        </a:defRPr>
      </a:lvl2pPr>
      <a:lvl3pPr marL="925830" marR="0" indent="-240030" algn="l" defTabSz="685800" rtl="0" latinLnBrk="0">
        <a:lnSpc>
          <a:spcPct val="90000"/>
        </a:lnSpc>
        <a:spcBef>
          <a:spcPts val="700"/>
        </a:spcBef>
        <a:spcAft>
          <a:spcPts val="0"/>
        </a:spcAft>
        <a:buClrTx/>
        <a:buSzPct val="100000"/>
        <a:buFont typeface="Arial" panose="020B06060202020A0204"/>
        <a:buChar char="•"/>
        <a:defRPr sz="2100" b="0" i="0" u="none" strike="noStrike" cap="none" spc="0" baseline="0">
          <a:solidFill>
            <a:srgbClr val="000000"/>
          </a:solidFill>
          <a:uFillTx/>
          <a:latin typeface="Calibri" panose="020F0302020204030204"/>
          <a:ea typeface="Calibri" panose="020F0302020204030204"/>
          <a:cs typeface="Calibri" panose="020F0302020204030204"/>
          <a:sym typeface="Calibri" panose="020F0302020204030204"/>
        </a:defRPr>
      </a:lvl3pPr>
      <a:lvl4pPr marL="1305560" marR="0" indent="-276860" algn="l" defTabSz="685800" rtl="0" latinLnBrk="0">
        <a:lnSpc>
          <a:spcPct val="90000"/>
        </a:lnSpc>
        <a:spcBef>
          <a:spcPts val="700"/>
        </a:spcBef>
        <a:spcAft>
          <a:spcPts val="0"/>
        </a:spcAft>
        <a:buClrTx/>
        <a:buSzPct val="100000"/>
        <a:buFont typeface="Arial" panose="020B06060202020A0204"/>
        <a:buChar char="•"/>
        <a:defRPr sz="2100" b="0" i="0" u="none" strike="noStrike" cap="none" spc="0" baseline="0">
          <a:solidFill>
            <a:srgbClr val="000000"/>
          </a:solidFill>
          <a:uFillTx/>
          <a:latin typeface="Calibri" panose="020F0302020204030204"/>
          <a:ea typeface="Calibri" panose="020F0302020204030204"/>
          <a:cs typeface="Calibri" panose="020F0302020204030204"/>
          <a:sym typeface="Calibri" panose="020F0302020204030204"/>
        </a:defRPr>
      </a:lvl4pPr>
      <a:lvl5pPr marL="1648460" marR="0" indent="-276860" algn="l" defTabSz="685800" rtl="0" latinLnBrk="0">
        <a:lnSpc>
          <a:spcPct val="90000"/>
        </a:lnSpc>
        <a:spcBef>
          <a:spcPts val="700"/>
        </a:spcBef>
        <a:spcAft>
          <a:spcPts val="0"/>
        </a:spcAft>
        <a:buClrTx/>
        <a:buSzPct val="100000"/>
        <a:buFont typeface="Arial" panose="020B06060202020A0204"/>
        <a:buChar char="•"/>
        <a:defRPr sz="2100" b="0" i="0" u="none" strike="noStrike" cap="none" spc="0" baseline="0">
          <a:solidFill>
            <a:srgbClr val="000000"/>
          </a:solidFill>
          <a:uFillTx/>
          <a:latin typeface="Calibri" panose="020F0302020204030204"/>
          <a:ea typeface="Calibri" panose="020F0302020204030204"/>
          <a:cs typeface="Calibri" panose="020F0302020204030204"/>
          <a:sym typeface="Calibri" panose="020F0302020204030204"/>
        </a:defRPr>
      </a:lvl5pPr>
      <a:lvl6pPr marL="1991360" marR="0" indent="-276860" algn="l" defTabSz="685800" rtl="0" latinLnBrk="0">
        <a:lnSpc>
          <a:spcPct val="90000"/>
        </a:lnSpc>
        <a:spcBef>
          <a:spcPts val="700"/>
        </a:spcBef>
        <a:spcAft>
          <a:spcPts val="0"/>
        </a:spcAft>
        <a:buClrTx/>
        <a:buSzPct val="100000"/>
        <a:buFont typeface="Arial" panose="020B06060202020A0204"/>
        <a:buChar char="•"/>
        <a:defRPr sz="2100" b="0" i="0" u="none" strike="noStrike" cap="none" spc="0" baseline="0">
          <a:solidFill>
            <a:srgbClr val="000000"/>
          </a:solidFill>
          <a:uFillTx/>
          <a:latin typeface="Calibri" panose="020F0302020204030204"/>
          <a:ea typeface="Calibri" panose="020F0302020204030204"/>
          <a:cs typeface="Calibri" panose="020F0302020204030204"/>
          <a:sym typeface="Calibri" panose="020F0302020204030204"/>
        </a:defRPr>
      </a:lvl6pPr>
      <a:lvl7pPr marL="2334260" marR="0" indent="-276860" algn="l" defTabSz="685800" rtl="0" latinLnBrk="0">
        <a:lnSpc>
          <a:spcPct val="90000"/>
        </a:lnSpc>
        <a:spcBef>
          <a:spcPts val="700"/>
        </a:spcBef>
        <a:spcAft>
          <a:spcPts val="0"/>
        </a:spcAft>
        <a:buClrTx/>
        <a:buSzPct val="100000"/>
        <a:buFont typeface="Arial" panose="020B06060202020A0204"/>
        <a:buChar char="•"/>
        <a:defRPr sz="2100" b="0" i="0" u="none" strike="noStrike" cap="none" spc="0" baseline="0">
          <a:solidFill>
            <a:srgbClr val="000000"/>
          </a:solidFill>
          <a:uFillTx/>
          <a:latin typeface="Calibri" panose="020F0302020204030204"/>
          <a:ea typeface="Calibri" panose="020F0302020204030204"/>
          <a:cs typeface="Calibri" panose="020F0302020204030204"/>
          <a:sym typeface="Calibri" panose="020F0302020204030204"/>
        </a:defRPr>
      </a:lvl7pPr>
      <a:lvl8pPr marL="2677160" marR="0" indent="-276860" algn="l" defTabSz="685800" rtl="0" latinLnBrk="0">
        <a:lnSpc>
          <a:spcPct val="90000"/>
        </a:lnSpc>
        <a:spcBef>
          <a:spcPts val="700"/>
        </a:spcBef>
        <a:spcAft>
          <a:spcPts val="0"/>
        </a:spcAft>
        <a:buClrTx/>
        <a:buSzPct val="100000"/>
        <a:buFont typeface="Arial" panose="020B06060202020A0204"/>
        <a:buChar char="•"/>
        <a:defRPr sz="2100" b="0" i="0" u="none" strike="noStrike" cap="none" spc="0" baseline="0">
          <a:solidFill>
            <a:srgbClr val="000000"/>
          </a:solidFill>
          <a:uFillTx/>
          <a:latin typeface="Calibri" panose="020F0302020204030204"/>
          <a:ea typeface="Calibri" panose="020F0302020204030204"/>
          <a:cs typeface="Calibri" panose="020F0302020204030204"/>
          <a:sym typeface="Calibri" panose="020F0302020204030204"/>
        </a:defRPr>
      </a:lvl8pPr>
      <a:lvl9pPr marL="3020060" marR="0" indent="-276860" algn="l" defTabSz="685800" rtl="0" latinLnBrk="0">
        <a:lnSpc>
          <a:spcPct val="90000"/>
        </a:lnSpc>
        <a:spcBef>
          <a:spcPts val="700"/>
        </a:spcBef>
        <a:spcAft>
          <a:spcPts val="0"/>
        </a:spcAft>
        <a:buClrTx/>
        <a:buSzPct val="100000"/>
        <a:buFont typeface="Arial" panose="020B06060202020A0204"/>
        <a:buChar char="•"/>
        <a:defRPr sz="2100" b="0" i="0" u="none" strike="noStrike" cap="none" spc="0" baseline="0">
          <a:solidFill>
            <a:srgbClr val="000000"/>
          </a:solidFill>
          <a:uFillTx/>
          <a:latin typeface="Calibri" panose="020F0302020204030204"/>
          <a:ea typeface="Calibri" panose="020F0302020204030204"/>
          <a:cs typeface="Calibri" panose="020F0302020204030204"/>
          <a:sym typeface="Calibri" panose="020F0302020204030204"/>
        </a:defRPr>
      </a:lvl9pPr>
    </p:bodyStyle>
    <p:otherStyle>
      <a:lvl1pPr marL="0" marR="0" indent="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302020204030204"/>
        </a:defRPr>
      </a:lvl1pPr>
      <a:lvl2pPr marL="0" marR="0" indent="3429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302020204030204"/>
        </a:defRPr>
      </a:lvl2pPr>
      <a:lvl3pPr marL="0" marR="0" indent="6858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302020204030204"/>
        </a:defRPr>
      </a:lvl3pPr>
      <a:lvl4pPr marL="0" marR="0" indent="10287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302020204030204"/>
        </a:defRPr>
      </a:lvl4pPr>
      <a:lvl5pPr marL="0" marR="0" indent="13716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302020204030204"/>
        </a:defRPr>
      </a:lvl5pPr>
      <a:lvl6pPr marL="0" marR="0" indent="17145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302020204030204"/>
        </a:defRPr>
      </a:lvl6pPr>
      <a:lvl7pPr marL="0" marR="0" indent="20574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302020204030204"/>
        </a:defRPr>
      </a:lvl7pPr>
      <a:lvl8pPr marL="0" marR="0" indent="24003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302020204030204"/>
        </a:defRPr>
      </a:lvl8pPr>
      <a:lvl9pPr marL="0" marR="0" indent="2743200" algn="r" defTabSz="685800" rtl="0" latinLnBrk="0">
        <a:lnSpc>
          <a:spcPct val="100000"/>
        </a:lnSpc>
        <a:spcBef>
          <a:spcPts val="0"/>
        </a:spcBef>
        <a:spcAft>
          <a:spcPts val="0"/>
        </a:spcAft>
        <a:buClrTx/>
        <a:buSzTx/>
        <a:buFontTx/>
        <a:buNone/>
        <a:defRPr sz="900" b="0" i="0" u="none" strike="noStrike" cap="none" spc="0" baseline="0">
          <a:solidFill>
            <a:schemeClr val="tx1"/>
          </a:solidFill>
          <a:uFillTx/>
          <a:latin typeface="+mn-lt"/>
          <a:ea typeface="+mn-ea"/>
          <a:cs typeface="+mn-cs"/>
          <a:sym typeface="Calibri" panose="020F030202020403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1.tiff"/><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成组"/>
          <p:cNvGrpSpPr/>
          <p:nvPr/>
        </p:nvGrpSpPr>
        <p:grpSpPr>
          <a:xfrm>
            <a:off x="1635440" y="1201149"/>
            <a:ext cx="6026989" cy="1712502"/>
            <a:chOff x="0" y="0"/>
            <a:chExt cx="6026987" cy="1712500"/>
          </a:xfrm>
        </p:grpSpPr>
        <p:sp>
          <p:nvSpPr>
            <p:cNvPr id="93" name="标题 1"/>
            <p:cNvSpPr txBox="1"/>
            <p:nvPr/>
          </p:nvSpPr>
          <p:spPr>
            <a:xfrm>
              <a:off x="823016" y="0"/>
              <a:ext cx="5203972" cy="1712500"/>
            </a:xfrm>
            <a:prstGeom prst="rect">
              <a:avLst/>
            </a:prstGeom>
            <a:noFill/>
            <a:ln w="12700" cap="flat">
              <a:noFill/>
              <a:miter lim="400000"/>
            </a:ln>
            <a:effectLst/>
          </p:spPr>
          <p:txBody>
            <a:bodyPr wrap="square" lIns="34290" tIns="34290" rIns="34290" bIns="34290" numCol="1" anchor="b">
              <a:noAutofit/>
            </a:bodyPr>
            <a:lstStyle/>
            <a:p>
              <a:pPr defTabSz="914400">
                <a:lnSpc>
                  <a:spcPct val="90000"/>
                </a:lnSpc>
                <a:defRPr sz="3200">
                  <a:latin typeface="PingFang SC Semibold" panose="020B0400000000000000" charset="-122"/>
                  <a:ea typeface="PingFang SC Semibold" panose="020B0400000000000000" charset="-122"/>
                  <a:cs typeface="PingFang SC Semibold" panose="020B0400000000000000" charset="-122"/>
                  <a:sym typeface="PingFang SC Semibold" panose="020B0400000000000000" charset="-122"/>
                </a:defRPr>
              </a:pPr>
            </a:p>
            <a:p>
              <a:pPr defTabSz="914400">
                <a:lnSpc>
                  <a:spcPct val="90000"/>
                </a:lnSpc>
                <a:defRPr sz="3200">
                  <a:latin typeface="PingFang SC Semibold" panose="020B0400000000000000" charset="-122"/>
                  <a:ea typeface="PingFang SC Semibold" panose="020B0400000000000000" charset="-122"/>
                  <a:cs typeface="PingFang SC Semibold" panose="020B0400000000000000" charset="-122"/>
                  <a:sym typeface="PingFang SC Semibold" panose="020B0400000000000000" charset="-122"/>
                </a:defRPr>
              </a:pPr>
              <a:r>
                <a:rPr b="1">
                  <a:latin typeface="苹方-简" panose="020B0400000000000000" charset="-122"/>
                  <a:ea typeface="苹方-简" panose="020B0400000000000000" charset="-122"/>
                  <a:cs typeface="苹方-简" panose="020B0400000000000000" charset="-122"/>
                </a:rPr>
                <a:t>60分钟掌握sketch基础功能</a:t>
              </a:r>
              <a:endParaRPr b="1">
                <a:latin typeface="苹方-简" panose="020B0400000000000000" charset="-122"/>
                <a:ea typeface="苹方-简" panose="020B0400000000000000" charset="-122"/>
                <a:cs typeface="苹方-简" panose="020B0400000000000000" charset="-122"/>
              </a:endParaRPr>
            </a:p>
          </p:txBody>
        </p:sp>
        <p:pic>
          <p:nvPicPr>
            <p:cNvPr id="94" name="图片 3" descr="图片 3"/>
            <p:cNvPicPr>
              <a:picLocks noChangeAspect="1"/>
            </p:cNvPicPr>
            <p:nvPr/>
          </p:nvPicPr>
          <p:blipFill>
            <a:blip r:embed="rId1"/>
            <a:stretch>
              <a:fillRect/>
            </a:stretch>
          </p:blipFill>
          <p:spPr>
            <a:xfrm>
              <a:off x="0" y="1058908"/>
              <a:ext cx="723317" cy="653593"/>
            </a:xfrm>
            <a:prstGeom prst="rect">
              <a:avLst/>
            </a:prstGeom>
            <a:ln w="12700" cap="flat">
              <a:noFill/>
              <a:miter lim="400000"/>
              <a:headEnd/>
              <a:tailEnd/>
            </a:ln>
            <a:effectLst/>
          </p:spPr>
        </p:pic>
      </p:gr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9" name="成组"/>
          <p:cNvGrpSpPr/>
          <p:nvPr/>
        </p:nvGrpSpPr>
        <p:grpSpPr>
          <a:xfrm>
            <a:off x="248536" y="207540"/>
            <a:ext cx="1579903" cy="421577"/>
            <a:chOff x="0" y="0"/>
            <a:chExt cx="1579902" cy="421575"/>
          </a:xfrm>
        </p:grpSpPr>
        <p:sp>
          <p:nvSpPr>
            <p:cNvPr id="127"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28" name="课程安排"/>
            <p:cNvSpPr txBox="1"/>
            <p:nvPr/>
          </p:nvSpPr>
          <p:spPr>
            <a:xfrm>
              <a:off x="66063" y="2477"/>
              <a:ext cx="1513839" cy="41909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1800">
                  <a:latin typeface="苹方-简" panose="020B0400000000000000" charset="-122"/>
                  <a:ea typeface="苹方-简" panose="020B0400000000000000" charset="-122"/>
                </a:rPr>
                <a:t>产品设计规范</a:t>
              </a:r>
              <a:endParaRPr lang="zh-CN" sz="1800">
                <a:latin typeface="苹方-简" panose="020B0400000000000000" charset="-122"/>
                <a:ea typeface="苹方-简" panose="020B0400000000000000" charset="-122"/>
              </a:endParaRPr>
            </a:p>
          </p:txBody>
        </p:sp>
      </p:grpSp>
      <p:pic>
        <p:nvPicPr>
          <p:cNvPr id="2" name="图片 1" descr="画板"/>
          <p:cNvPicPr>
            <a:picLocks noChangeAspect="1"/>
          </p:cNvPicPr>
          <p:nvPr/>
        </p:nvPicPr>
        <p:blipFill>
          <a:blip r:embed="rId1"/>
          <a:stretch>
            <a:fillRect/>
          </a:stretch>
        </p:blipFill>
        <p:spPr>
          <a:xfrm>
            <a:off x="3593465" y="365760"/>
            <a:ext cx="2905760" cy="4411980"/>
          </a:xfrm>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成组"/>
          <p:cNvGrpSpPr/>
          <p:nvPr/>
        </p:nvGrpSpPr>
        <p:grpSpPr>
          <a:xfrm>
            <a:off x="239646" y="253895"/>
            <a:ext cx="1133662" cy="422661"/>
            <a:chOff x="0" y="0"/>
            <a:chExt cx="1133661" cy="422659"/>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41" name="学习建议"/>
            <p:cNvSpPr txBox="1"/>
            <p:nvPr/>
          </p:nvSpPr>
          <p:spPr>
            <a:xfrm>
              <a:off x="66063" y="1393"/>
              <a:ext cx="1067598"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sz="1800" dirty="0" err="1">
                  <a:latin typeface="苹方-简" panose="020B0400000000000000" charset="-122"/>
                  <a:ea typeface="苹方-简" panose="020B0400000000000000" charset="-122"/>
                </a:rPr>
                <a:t>学习建议</a:t>
              </a:r>
              <a:endParaRPr sz="1800" dirty="0">
                <a:latin typeface="苹方-简" panose="020B0400000000000000" charset="-122"/>
                <a:ea typeface="苹方-简" panose="020B0400000000000000" charset="-122"/>
              </a:endParaRPr>
            </a:p>
          </p:txBody>
        </p:sp>
      </p:grpSp>
      <p:sp>
        <p:nvSpPr>
          <p:cNvPr id="143" name="文本框 1"/>
          <p:cNvSpPr txBox="1"/>
          <p:nvPr/>
        </p:nvSpPr>
        <p:spPr>
          <a:xfrm>
            <a:off x="754285" y="1212125"/>
            <a:ext cx="7987353" cy="1706880"/>
          </a:xfrm>
          <a:prstGeom prst="rect">
            <a:avLst/>
          </a:prstGeom>
          <a:ln w="12700">
            <a:miter lim="400000"/>
          </a:ln>
        </p:spPr>
        <p:txBody>
          <a:bodyPr lIns="45719" rIns="45719">
            <a:spAutoFit/>
          </a:bodyPr>
          <a:lstStyle/>
          <a:p>
            <a:pPr marL="267335" indent="-267335" defTabSz="457200">
              <a:lnSpc>
                <a:spcPts val="4200"/>
              </a:lnSpc>
              <a:buSzPct val="100000"/>
              <a:buAutoNum type="arabicPeriod"/>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dirty="0" err="1">
                <a:latin typeface="苹方-简" panose="020B0400000000000000" charset="-122"/>
                <a:ea typeface="苹方-简" panose="020B0400000000000000" charset="-122"/>
                <a:cs typeface="苹方-简" panose="020B0400000000000000" charset="-122"/>
              </a:rPr>
              <a:t>边学边练习。练习可以帮助加深记忆</a:t>
            </a:r>
            <a:r>
              <a:rPr dirty="0">
                <a:latin typeface="苹方-简" panose="020B0400000000000000" charset="-122"/>
                <a:ea typeface="苹方-简" panose="020B0400000000000000" charset="-122"/>
                <a:cs typeface="苹方-简" panose="020B0400000000000000" charset="-122"/>
              </a:rPr>
              <a:t>。</a:t>
            </a:r>
            <a:endParaRPr dirty="0">
              <a:latin typeface="苹方-简" panose="020B0400000000000000" charset="-122"/>
              <a:ea typeface="苹方-简" panose="020B0400000000000000" charset="-122"/>
              <a:cs typeface="苹方-简" panose="020B0400000000000000" charset="-122"/>
            </a:endParaRPr>
          </a:p>
          <a:p>
            <a:pPr defTabSz="457200">
              <a:lnSpc>
                <a:spcPts val="42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dirty="0">
                <a:latin typeface="苹方-简" panose="020B0400000000000000" charset="-122"/>
                <a:ea typeface="苹方-简" panose="020B0400000000000000" charset="-122"/>
                <a:cs typeface="苹方-简" panose="020B0400000000000000" charset="-122"/>
              </a:rPr>
              <a:t>2. </a:t>
            </a:r>
            <a:r>
              <a:rPr dirty="0" err="1">
                <a:latin typeface="苹方-简" panose="020B0400000000000000" charset="-122"/>
                <a:ea typeface="苹方-简" panose="020B0400000000000000" charset="-122"/>
                <a:cs typeface="苹方-简" panose="020B0400000000000000" charset="-122"/>
              </a:rPr>
              <a:t>学会举一反三，探索更多可能性</a:t>
            </a:r>
            <a:r>
              <a:rPr dirty="0">
                <a:latin typeface="苹方-简" panose="020B0400000000000000" charset="-122"/>
                <a:ea typeface="苹方-简" panose="020B0400000000000000" charset="-122"/>
                <a:cs typeface="苹方-简" panose="020B0400000000000000" charset="-122"/>
              </a:rPr>
              <a:t>。</a:t>
            </a:r>
            <a:endParaRPr dirty="0">
              <a:latin typeface="苹方-简" panose="020B0400000000000000" charset="-122"/>
              <a:ea typeface="苹方-简" panose="020B0400000000000000" charset="-122"/>
              <a:cs typeface="苹方-简" panose="020B0400000000000000" charset="-122"/>
            </a:endParaRPr>
          </a:p>
          <a:p>
            <a:pPr defTabSz="457200">
              <a:lnSpc>
                <a:spcPts val="42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dirty="0">
                <a:latin typeface="苹方-简" panose="020B0400000000000000" charset="-122"/>
                <a:ea typeface="苹方-简" panose="020B0400000000000000" charset="-122"/>
                <a:cs typeface="苹方-简" panose="020B0400000000000000" charset="-122"/>
              </a:rPr>
              <a:t>3.试着进行原创，学习从临摹开始，但是不要一直临摹</a:t>
            </a:r>
            <a:r>
              <a:rPr dirty="0"/>
              <a:t>。</a:t>
            </a:r>
            <a:endParaRPr dirty="0"/>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
                                            <p:txEl>
                                              <p:pRg st="0" end="0"/>
                                            </p:txEl>
                                          </p:spTgt>
                                        </p:tgtEl>
                                        <p:attrNameLst>
                                          <p:attrName>style.visibility</p:attrName>
                                        </p:attrNameLst>
                                      </p:cBhvr>
                                      <p:to>
                                        <p:strVal val="visible"/>
                                      </p:to>
                                    </p:set>
                                    <p:anim calcmode="lin" valueType="num">
                                      <p:cBhvr additive="base">
                                        <p:cTn id="7" dur="500" fill="hold"/>
                                        <p:tgtEl>
                                          <p:spTgt spid="1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
                                            <p:txEl>
                                              <p:pRg st="1" end="1"/>
                                            </p:txEl>
                                          </p:spTgt>
                                        </p:tgtEl>
                                        <p:attrNameLst>
                                          <p:attrName>style.visibility</p:attrName>
                                        </p:attrNameLst>
                                      </p:cBhvr>
                                      <p:to>
                                        <p:strVal val="visible"/>
                                      </p:to>
                                    </p:set>
                                    <p:anim calcmode="lin" valueType="num">
                                      <p:cBhvr additive="base">
                                        <p:cTn id="13" dur="500" fill="hold"/>
                                        <p:tgtEl>
                                          <p:spTgt spid="1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3">
                                            <p:txEl>
                                              <p:pRg st="2" end="2"/>
                                            </p:txEl>
                                          </p:spTgt>
                                        </p:tgtEl>
                                        <p:attrNameLst>
                                          <p:attrName>style.visibility</p:attrName>
                                        </p:attrNameLst>
                                      </p:cBhvr>
                                      <p:to>
                                        <p:strVal val="visible"/>
                                      </p:to>
                                    </p:set>
                                    <p:anim calcmode="lin" valueType="num">
                                      <p:cBhvr additive="base">
                                        <p:cTn id="19" dur="500" fill="hold"/>
                                        <p:tgtEl>
                                          <p:spTgt spid="1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文本框 1"/>
          <p:cNvSpPr txBox="1"/>
          <p:nvPr/>
        </p:nvSpPr>
        <p:spPr>
          <a:xfrm>
            <a:off x="3149969" y="2248584"/>
            <a:ext cx="2844062" cy="64516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3600" b="1" dirty="0" err="1">
                <a:latin typeface="苹方-简" panose="020B0400000000000000" charset="-122"/>
                <a:ea typeface="苹方-简" panose="020B0400000000000000" charset="-122"/>
              </a:rPr>
              <a:t>形状</a:t>
            </a:r>
            <a:r>
              <a:rPr sz="3600" b="1" dirty="0" err="1">
                <a:latin typeface="苹方-简" panose="020B0400000000000000" charset="-122"/>
                <a:ea typeface="苹方-简" panose="020B0400000000000000" charset="-122"/>
              </a:rPr>
              <a:t>绘制</a:t>
            </a:r>
            <a:r>
              <a:rPr lang="zh-CN" sz="3600" b="1" dirty="0">
                <a:latin typeface="苹方-简" panose="020B0400000000000000" charset="-122"/>
                <a:ea typeface="苹方-简" panose="020B0400000000000000" charset="-122"/>
              </a:rPr>
              <a:t>工具</a:t>
            </a:r>
            <a:endParaRPr lang="zh-CN" sz="3600" b="1" dirty="0">
              <a:latin typeface="苹方-简" panose="020B0400000000000000" charset="-122"/>
              <a:ea typeface="苹方-简" panose="020B0400000000000000"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 name="成组"/>
          <p:cNvGrpSpPr/>
          <p:nvPr/>
        </p:nvGrpSpPr>
        <p:grpSpPr>
          <a:xfrm>
            <a:off x="525069" y="477368"/>
            <a:ext cx="7593330" cy="4041120"/>
            <a:chOff x="-8890" y="0"/>
            <a:chExt cx="7593328" cy="4041118"/>
          </a:xfrm>
        </p:grpSpPr>
        <p:pic>
          <p:nvPicPr>
            <p:cNvPr id="147" name="图片 3" descr="图片 3"/>
            <p:cNvPicPr>
              <a:picLocks noChangeAspect="1"/>
            </p:cNvPicPr>
            <p:nvPr/>
          </p:nvPicPr>
          <p:blipFill>
            <a:blip r:embed="rId1"/>
            <a:stretch>
              <a:fillRect/>
            </a:stretch>
          </p:blipFill>
          <p:spPr>
            <a:xfrm>
              <a:off x="939608" y="258765"/>
              <a:ext cx="6196334" cy="3782353"/>
            </a:xfrm>
            <a:prstGeom prst="rect">
              <a:avLst/>
            </a:prstGeom>
            <a:ln w="12700" cap="flat">
              <a:noFill/>
              <a:miter lim="400000"/>
              <a:headEnd/>
              <a:tailEnd/>
            </a:ln>
            <a:effectLst/>
          </p:spPr>
        </p:pic>
        <p:sp>
          <p:nvSpPr>
            <p:cNvPr id="148" name="文本框 4"/>
            <p:cNvSpPr txBox="1"/>
            <p:nvPr/>
          </p:nvSpPr>
          <p:spPr>
            <a:xfrm>
              <a:off x="3809935" y="0"/>
              <a:ext cx="885037" cy="380615"/>
            </a:xfrm>
            <a:prstGeom prst="rect">
              <a:avLst/>
            </a:prstGeom>
            <a:noFill/>
            <a:ln w="12700" cap="flat">
              <a:noFill/>
              <a:miter lim="400000"/>
            </a:ln>
            <a:effectLst/>
          </p:spPr>
          <p:txBody>
            <a:bodyPr wrap="square" lIns="45719" tIns="45719" rIns="45719" bIns="45719" numCol="1" anchor="t">
              <a:no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a:latin typeface="苹方-简" panose="020B0400000000000000" charset="-122"/>
                  <a:ea typeface="苹方-简" panose="020B0400000000000000" charset="-122"/>
                </a:rPr>
                <a:t>菜单栏</a:t>
              </a:r>
              <a:endParaRPr>
                <a:latin typeface="苹方-简" panose="020B0400000000000000" charset="-122"/>
                <a:ea typeface="苹方-简" panose="020B0400000000000000" charset="-122"/>
              </a:endParaRPr>
            </a:p>
          </p:txBody>
        </p:sp>
        <p:sp>
          <p:nvSpPr>
            <p:cNvPr id="149" name="文本框 5"/>
            <p:cNvSpPr txBox="1"/>
            <p:nvPr/>
          </p:nvSpPr>
          <p:spPr>
            <a:xfrm>
              <a:off x="-8890" y="360202"/>
              <a:ext cx="885036" cy="380615"/>
            </a:xfrm>
            <a:prstGeom prst="rect">
              <a:avLst/>
            </a:prstGeom>
            <a:noFill/>
            <a:ln w="12700" cap="flat">
              <a:noFill/>
              <a:miter lim="400000"/>
            </a:ln>
            <a:effectLst/>
          </p:spPr>
          <p:txBody>
            <a:bodyPr wrap="square" lIns="45719" tIns="45719" rIns="45719" bIns="45719" numCol="1" anchor="t">
              <a:no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a:latin typeface="苹方-简" panose="020B0400000000000000" charset="-122"/>
                  <a:ea typeface="苹方-简" panose="020B0400000000000000" charset="-122"/>
                </a:rPr>
                <a:t>工具栏</a:t>
              </a:r>
              <a:endParaRPr>
                <a:latin typeface="苹方-简" panose="020B0400000000000000" charset="-122"/>
                <a:ea typeface="苹方-简" panose="020B0400000000000000" charset="-122"/>
              </a:endParaRPr>
            </a:p>
          </p:txBody>
        </p:sp>
        <p:sp>
          <p:nvSpPr>
            <p:cNvPr id="150" name="文本框 6"/>
            <p:cNvSpPr txBox="1"/>
            <p:nvPr/>
          </p:nvSpPr>
          <p:spPr>
            <a:xfrm>
              <a:off x="1160732" y="2225631"/>
              <a:ext cx="1026064" cy="380615"/>
            </a:xfrm>
            <a:prstGeom prst="rect">
              <a:avLst/>
            </a:prstGeom>
            <a:noFill/>
            <a:ln w="12700" cap="flat">
              <a:noFill/>
              <a:miter lim="400000"/>
            </a:ln>
            <a:effectLst/>
          </p:spPr>
          <p:txBody>
            <a:bodyPr wrap="square" lIns="45719" tIns="45719" rIns="45719" bIns="45719" numCol="1" anchor="t">
              <a:no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a:latin typeface="苹方-简" panose="020B0400000000000000" charset="-122"/>
                  <a:ea typeface="苹方-简" panose="020B0400000000000000" charset="-122"/>
                </a:rPr>
                <a:t>图层</a:t>
              </a:r>
              <a:endParaRPr>
                <a:latin typeface="苹方-简" panose="020B0400000000000000" charset="-122"/>
                <a:ea typeface="苹方-简" panose="020B0400000000000000" charset="-122"/>
              </a:endParaRPr>
            </a:p>
          </p:txBody>
        </p:sp>
        <p:sp>
          <p:nvSpPr>
            <p:cNvPr id="151" name="文本框 7"/>
            <p:cNvSpPr txBox="1"/>
            <p:nvPr/>
          </p:nvSpPr>
          <p:spPr>
            <a:xfrm>
              <a:off x="6388098" y="2212339"/>
              <a:ext cx="1196340" cy="407035"/>
            </a:xfrm>
            <a:prstGeom prst="rect">
              <a:avLst/>
            </a:prstGeom>
            <a:noFill/>
            <a:ln w="12700" cap="flat">
              <a:noFill/>
              <a:miter lim="400000"/>
            </a:ln>
            <a:effectLst/>
          </p:spPr>
          <p:txBody>
            <a:bodyPr wrap="square" lIns="45719" tIns="45719" rIns="45719" bIns="45719" numCol="1" anchor="t">
              <a:no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a:latin typeface="苹方-简" panose="020B0400000000000000" charset="-122"/>
                  <a:ea typeface="苹方-简" panose="020B0400000000000000" charset="-122"/>
                </a:rPr>
                <a:t>编辑器</a:t>
              </a:r>
              <a:endParaRPr>
                <a:latin typeface="苹方-简" panose="020B0400000000000000" charset="-122"/>
                <a:ea typeface="苹方-简" panose="020B0400000000000000" charset="-122"/>
              </a:endParaRPr>
            </a:p>
          </p:txBody>
        </p:sp>
        <p:sp>
          <p:nvSpPr>
            <p:cNvPr id="152" name="文本框 8"/>
            <p:cNvSpPr txBox="1"/>
            <p:nvPr/>
          </p:nvSpPr>
          <p:spPr>
            <a:xfrm>
              <a:off x="3480434" y="2239009"/>
              <a:ext cx="1294765" cy="380365"/>
            </a:xfrm>
            <a:prstGeom prst="rect">
              <a:avLst/>
            </a:prstGeom>
            <a:noFill/>
            <a:ln w="12700" cap="flat">
              <a:noFill/>
              <a:miter lim="400000"/>
            </a:ln>
            <a:effectLst/>
          </p:spPr>
          <p:txBody>
            <a:bodyPr wrap="square" lIns="45719" tIns="45719" rIns="45719" bIns="45719" numCol="1" anchor="t">
              <a:no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a:latin typeface="苹方-简" panose="020B0400000000000000" charset="-122"/>
                  <a:ea typeface="苹方-简" panose="020B0400000000000000" charset="-122"/>
                </a:rPr>
                <a:t>绘图区域</a:t>
              </a:r>
              <a:endParaRPr>
                <a:latin typeface="苹方-简" panose="020B0400000000000000" charset="-122"/>
                <a:ea typeface="苹方-简" panose="020B0400000000000000" charset="-122"/>
              </a:endParaRPr>
            </a:p>
          </p:txBody>
        </p:sp>
      </p:grpSp>
    </p:spTree>
  </p:cSld>
  <p:clrMapOvr>
    <a:masterClrMapping/>
  </p:clrMapOvr>
  <p:transition spd="med">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9" name="成组"/>
          <p:cNvGrpSpPr/>
          <p:nvPr/>
        </p:nvGrpSpPr>
        <p:grpSpPr>
          <a:xfrm>
            <a:off x="248536" y="253895"/>
            <a:ext cx="1133662" cy="422661"/>
            <a:chOff x="0" y="0"/>
            <a:chExt cx="1133661" cy="422659"/>
          </a:xfrm>
        </p:grpSpPr>
        <p:sp>
          <p:nvSpPr>
            <p:cNvPr id="157"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58" name="图形工具"/>
            <p:cNvSpPr txBox="1"/>
            <p:nvPr/>
          </p:nvSpPr>
          <p:spPr>
            <a:xfrm>
              <a:off x="66063" y="1393"/>
              <a:ext cx="1067598"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sz="1800" dirty="0" err="1">
                  <a:latin typeface="苹方-简" panose="020B0400000000000000" charset="-122"/>
                  <a:ea typeface="苹方-简" panose="020B0400000000000000" charset="-122"/>
                </a:rPr>
                <a:t>图形工具</a:t>
              </a:r>
              <a:endParaRPr sz="1800" dirty="0">
                <a:latin typeface="苹方-简" panose="020B0400000000000000" charset="-122"/>
                <a:ea typeface="苹方-简" panose="020B0400000000000000" charset="-122"/>
              </a:endParaRPr>
            </a:p>
          </p:txBody>
        </p:sp>
      </p:grpSp>
      <p:sp>
        <p:nvSpPr>
          <p:cNvPr id="160" name="标题 1"/>
          <p:cNvSpPr txBox="1"/>
          <p:nvPr/>
        </p:nvSpPr>
        <p:spPr>
          <a:xfrm>
            <a:off x="1661795" y="1313815"/>
            <a:ext cx="5430520" cy="345440"/>
          </a:xfrm>
          <a:prstGeom prst="rect">
            <a:avLst/>
          </a:prstGeom>
          <a:ln w="12700">
            <a:miter lim="400000"/>
          </a:ln>
        </p:spPr>
        <p:txBody>
          <a:bodyPr wrap="square" lIns="34290" tIns="34290" rIns="34290" bIns="34290" anchor="b">
            <a:spAutoFit/>
          </a:bodyPr>
          <a:lstStyle/>
          <a:p>
            <a: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dirty="0" err="1">
                <a:latin typeface="苹方-简" panose="020B0400000000000000" charset="-122"/>
                <a:ea typeface="苹方-简" panose="020B0400000000000000" charset="-122"/>
                <a:cs typeface="苹方-简" panose="020B0400000000000000" charset="-122"/>
              </a:rPr>
              <a:t>路径：菜单栏</a:t>
            </a:r>
            <a:r>
              <a:rPr lang="en-US" dirty="0">
                <a:latin typeface="苹方-简" panose="020B0400000000000000" charset="-122"/>
                <a:ea typeface="苹方-简" panose="020B0400000000000000" charset="-122"/>
                <a:cs typeface="苹方-简" panose="020B0400000000000000" charset="-122"/>
              </a:rPr>
              <a:t>/</a:t>
            </a:r>
            <a:r>
              <a:rPr lang="zh-CN" altLang="en-US" dirty="0">
                <a:latin typeface="苹方-简" panose="020B0400000000000000" charset="-122"/>
                <a:ea typeface="苹方-简" panose="020B0400000000000000" charset="-122"/>
                <a:cs typeface="苹方-简" panose="020B0400000000000000" charset="-122"/>
              </a:rPr>
              <a:t>工具栏</a:t>
            </a:r>
            <a:r>
              <a:rPr dirty="0">
                <a:latin typeface="苹方-简" panose="020B0400000000000000" charset="-122"/>
                <a:ea typeface="苹方-简" panose="020B0400000000000000" charset="-122"/>
                <a:cs typeface="苹方-简" panose="020B0400000000000000" charset="-122"/>
              </a:rPr>
              <a:t> - </a:t>
            </a:r>
            <a:r>
              <a:rPr dirty="0" err="1">
                <a:latin typeface="苹方-简" panose="020B0400000000000000" charset="-122"/>
                <a:ea typeface="苹方-简" panose="020B0400000000000000" charset="-122"/>
                <a:cs typeface="苹方-简" panose="020B0400000000000000" charset="-122"/>
              </a:rPr>
              <a:t>置入</a:t>
            </a:r>
            <a:r>
              <a:rPr dirty="0">
                <a:latin typeface="苹方-简" panose="020B0400000000000000" charset="-122"/>
                <a:ea typeface="苹方-简" panose="020B0400000000000000" charset="-122"/>
                <a:cs typeface="苹方-简" panose="020B0400000000000000" charset="-122"/>
              </a:rPr>
              <a:t> - </a:t>
            </a:r>
            <a:r>
              <a:rPr dirty="0" err="1">
                <a:latin typeface="苹方-简" panose="020B0400000000000000" charset="-122"/>
                <a:ea typeface="苹方-简" panose="020B0400000000000000" charset="-122"/>
                <a:cs typeface="苹方-简" panose="020B0400000000000000" charset="-122"/>
              </a:rPr>
              <a:t>形状</a:t>
            </a:r>
            <a:r>
              <a:rPr dirty="0">
                <a:latin typeface="苹方-简" panose="020B0400000000000000" charset="-122"/>
                <a:ea typeface="苹方-简" panose="020B0400000000000000" charset="-122"/>
                <a:cs typeface="苹方-简" panose="020B0400000000000000" charset="-122"/>
              </a:rPr>
              <a:t>-</a:t>
            </a:r>
            <a:r>
              <a:rPr dirty="0"/>
              <a:t> </a:t>
            </a:r>
            <a:r>
              <a:rPr lang="zh-CN" dirty="0">
                <a:latin typeface="苹方-简" panose="020B0400000000000000" charset="-122"/>
                <a:ea typeface="苹方-简" panose="020B0400000000000000" charset="-122"/>
              </a:rPr>
              <a:t>选择图形</a:t>
            </a:r>
            <a:endParaRPr lang="zh-CN" dirty="0">
              <a:latin typeface="苹方-简" panose="020B0400000000000000" charset="-122"/>
              <a:ea typeface="苹方-简" panose="020B0400000000000000" charset="-122"/>
              <a:cs typeface="苹方-简" panose="020B0400000000000000" charset="-122"/>
            </a:endParaRPr>
          </a:p>
        </p:txBody>
      </p:sp>
      <p:sp>
        <p:nvSpPr>
          <p:cNvPr id="166" name="文本框 1"/>
          <p:cNvSpPr txBox="1"/>
          <p:nvPr/>
        </p:nvSpPr>
        <p:spPr>
          <a:xfrm>
            <a:off x="1386840" y="1774190"/>
            <a:ext cx="5980430" cy="398780"/>
          </a:xfrm>
          <a:prstGeom prst="rect">
            <a:avLst/>
          </a:prstGeom>
          <a:ln w="12700">
            <a:miter lim="400000"/>
          </a:ln>
        </p:spPr>
        <p:txBody>
          <a:bodyPr wrap="square" lIns="45719" rIns="45719">
            <a:spAutoFit/>
          </a:bodyPr>
          <a:lstStyle/>
          <a:p>
            <a: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rPr>
              <a:t>双击图形进入编辑模式，选中描点可调整图形的形状</a:t>
            </a:r>
            <a:endParaRPr>
              <a:latin typeface="苹方-简" panose="020B0400000000000000" charset="-122"/>
              <a:ea typeface="苹方-简" panose="020B0400000000000000" charset="-122"/>
              <a:cs typeface="苹方-简" panose="020B0400000000000000" charset="-122"/>
            </a:endParaRPr>
          </a:p>
        </p:txBody>
      </p:sp>
      <p:grpSp>
        <p:nvGrpSpPr>
          <p:cNvPr id="3" name="组合 2"/>
          <p:cNvGrpSpPr/>
          <p:nvPr/>
        </p:nvGrpSpPr>
        <p:grpSpPr>
          <a:xfrm>
            <a:off x="1591468" y="2307590"/>
            <a:ext cx="5700058" cy="1661795"/>
            <a:chOff x="163" y="4169"/>
            <a:chExt cx="8976" cy="2617"/>
          </a:xfrm>
        </p:grpSpPr>
        <p:pic>
          <p:nvPicPr>
            <p:cNvPr id="170" name="截屏2020-05-05下午6.13.11.png" descr="截屏2020-05-05下午6.13.11.png"/>
            <p:cNvPicPr>
              <a:picLocks noChangeAspect="1"/>
            </p:cNvPicPr>
            <p:nvPr/>
          </p:nvPicPr>
          <p:blipFill>
            <a:blip r:embed="rId1"/>
            <a:stretch>
              <a:fillRect/>
            </a:stretch>
          </p:blipFill>
          <p:spPr>
            <a:xfrm>
              <a:off x="163" y="4169"/>
              <a:ext cx="2499" cy="2039"/>
            </a:xfrm>
            <a:prstGeom prst="rect">
              <a:avLst/>
            </a:prstGeom>
            <a:ln w="12700">
              <a:miter lim="400000"/>
              <a:headEnd/>
              <a:tailEnd/>
            </a:ln>
          </p:spPr>
        </p:pic>
        <p:pic>
          <p:nvPicPr>
            <p:cNvPr id="171" name="截屏2020-05-05下午6.13.23.png" descr="截屏2020-05-05下午6.13.23.png"/>
            <p:cNvPicPr>
              <a:picLocks noChangeAspect="1"/>
            </p:cNvPicPr>
            <p:nvPr/>
          </p:nvPicPr>
          <p:blipFill>
            <a:blip r:embed="rId2"/>
            <a:stretch>
              <a:fillRect/>
            </a:stretch>
          </p:blipFill>
          <p:spPr>
            <a:xfrm>
              <a:off x="6467" y="4169"/>
              <a:ext cx="2673" cy="2337"/>
            </a:xfrm>
            <a:prstGeom prst="rect">
              <a:avLst/>
            </a:prstGeom>
            <a:ln w="12700">
              <a:miter lim="400000"/>
              <a:headEnd/>
              <a:tailEnd/>
            </a:ln>
          </p:spPr>
        </p:pic>
        <p:pic>
          <p:nvPicPr>
            <p:cNvPr id="172" name="截屏2020-05-05下午6.13.06.png" descr="截屏2020-05-05下午6.13.06.png"/>
            <p:cNvPicPr>
              <a:picLocks noChangeAspect="1"/>
            </p:cNvPicPr>
            <p:nvPr/>
          </p:nvPicPr>
          <p:blipFill>
            <a:blip r:embed="rId3"/>
            <a:stretch>
              <a:fillRect/>
            </a:stretch>
          </p:blipFill>
          <p:spPr>
            <a:xfrm>
              <a:off x="3213" y="4230"/>
              <a:ext cx="2673" cy="2188"/>
            </a:xfrm>
            <a:prstGeom prst="rect">
              <a:avLst/>
            </a:prstGeom>
            <a:ln w="12700">
              <a:miter lim="400000"/>
              <a:headEnd/>
              <a:tailEnd/>
            </a:ln>
          </p:spPr>
        </p:pic>
        <p:sp>
          <p:nvSpPr>
            <p:cNvPr id="173" name="标题 1"/>
            <p:cNvSpPr txBox="1"/>
            <p:nvPr/>
          </p:nvSpPr>
          <p:spPr>
            <a:xfrm>
              <a:off x="521" y="6330"/>
              <a:ext cx="1783" cy="456"/>
            </a:xfrm>
            <a:prstGeom prst="rect">
              <a:avLst/>
            </a:prstGeom>
            <a:ln w="12700">
              <a:miter lim="400000"/>
            </a:ln>
          </p:spPr>
          <p:txBody>
            <a:bodyPr lIns="34290" tIns="34290" rIns="34290" bIns="34290" anchor="b">
              <a:spAutoFit/>
            </a:bodyPr>
            <a:lstStyle>
              <a:lvl1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sz="1600">
                  <a:latin typeface="苹方-简" panose="020B0400000000000000" charset="-122"/>
                  <a:ea typeface="苹方-简" panose="020B0400000000000000" charset="-122"/>
                </a:rPr>
                <a:t>常规图形</a:t>
              </a:r>
              <a:endParaRPr sz="1600">
                <a:latin typeface="苹方-简" panose="020B0400000000000000" charset="-122"/>
                <a:ea typeface="苹方-简" panose="020B0400000000000000" charset="-122"/>
              </a:endParaRPr>
            </a:p>
          </p:txBody>
        </p:sp>
        <p:sp>
          <p:nvSpPr>
            <p:cNvPr id="174" name="标题 1"/>
            <p:cNvSpPr txBox="1"/>
            <p:nvPr/>
          </p:nvSpPr>
          <p:spPr>
            <a:xfrm>
              <a:off x="3657" y="6330"/>
              <a:ext cx="1784" cy="456"/>
            </a:xfrm>
            <a:prstGeom prst="rect">
              <a:avLst/>
            </a:prstGeom>
            <a:ln w="12700">
              <a:miter lim="400000"/>
            </a:ln>
          </p:spPr>
          <p:txBody>
            <a:bodyPr lIns="34290" tIns="34290" rIns="34290" bIns="34290" anchor="b">
              <a:spAutoFit/>
            </a:bodyPr>
            <a:lstStyle>
              <a:lvl1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sz="1600">
                  <a:latin typeface="苹方-简" panose="020B0400000000000000" charset="-122"/>
                  <a:ea typeface="苹方-简" panose="020B0400000000000000" charset="-122"/>
                </a:rPr>
                <a:t>编辑模式</a:t>
              </a:r>
              <a:endParaRPr sz="1600">
                <a:latin typeface="苹方-简" panose="020B0400000000000000" charset="-122"/>
                <a:ea typeface="苹方-简" panose="020B0400000000000000" charset="-122"/>
              </a:endParaRPr>
            </a:p>
          </p:txBody>
        </p:sp>
        <p:sp>
          <p:nvSpPr>
            <p:cNvPr id="175" name="标题 1"/>
            <p:cNvSpPr txBox="1"/>
            <p:nvPr/>
          </p:nvSpPr>
          <p:spPr>
            <a:xfrm>
              <a:off x="6912" y="6330"/>
              <a:ext cx="1783" cy="456"/>
            </a:xfrm>
            <a:prstGeom prst="rect">
              <a:avLst/>
            </a:prstGeom>
            <a:ln w="12700">
              <a:miter lim="400000"/>
            </a:ln>
          </p:spPr>
          <p:txBody>
            <a:bodyPr lIns="34290" tIns="34290" rIns="34290" bIns="34290" anchor="b">
              <a:spAutoFit/>
            </a:bodyPr>
            <a:lstStyle>
              <a:lvl1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sz="1600">
                  <a:latin typeface="苹方-简" panose="020B0400000000000000" charset="-122"/>
                  <a:ea typeface="苹方-简" panose="020B0400000000000000" charset="-122"/>
                </a:rPr>
                <a:t>调整描点</a:t>
              </a:r>
              <a:endParaRPr sz="1600">
                <a:latin typeface="苹方-简" panose="020B0400000000000000" charset="-122"/>
                <a:ea typeface="苹方-简" panose="020B0400000000000000" charset="-122"/>
              </a:endParaRPr>
            </a:p>
          </p:txBody>
        </p:sp>
      </p:grpSp>
    </p:spTree>
  </p:cSld>
  <p:clrMapOvr>
    <a:masterClrMapping/>
  </p:clrMapOvr>
  <p:transition spd="med">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 name="截屏2020-05-05下午3.56.16.png" descr="截屏2020-05-05下午3.56.16.png"/>
          <p:cNvPicPr>
            <a:picLocks noChangeAspect="1"/>
          </p:cNvPicPr>
          <p:nvPr/>
        </p:nvPicPr>
        <p:blipFill>
          <a:blip r:embed="rId1"/>
          <a:stretch>
            <a:fillRect/>
          </a:stretch>
        </p:blipFill>
        <p:spPr>
          <a:xfrm>
            <a:off x="3532901" y="819189"/>
            <a:ext cx="2077250" cy="510800"/>
          </a:xfrm>
          <a:prstGeom prst="rect">
            <a:avLst/>
          </a:prstGeom>
          <a:ln w="12700">
            <a:miter lim="400000"/>
            <a:headEnd/>
            <a:tailEnd/>
          </a:ln>
        </p:spPr>
      </p:pic>
      <p:grpSp>
        <p:nvGrpSpPr>
          <p:cNvPr id="2" name="组合 1"/>
          <p:cNvGrpSpPr/>
          <p:nvPr/>
        </p:nvGrpSpPr>
        <p:grpSpPr>
          <a:xfrm>
            <a:off x="1083310" y="1400810"/>
            <a:ext cx="6976110" cy="3280410"/>
            <a:chOff x="1706" y="1941"/>
            <a:chExt cx="10986" cy="5166"/>
          </a:xfrm>
        </p:grpSpPr>
        <p:pic>
          <p:nvPicPr>
            <p:cNvPr id="190" name="截屏2020-05-05下午3.59.37.png" descr="截屏2020-05-05下午3.59.37.png"/>
            <p:cNvPicPr>
              <a:picLocks noChangeAspect="1"/>
            </p:cNvPicPr>
            <p:nvPr/>
          </p:nvPicPr>
          <p:blipFill>
            <a:blip r:embed="rId2"/>
            <a:stretch>
              <a:fillRect/>
            </a:stretch>
          </p:blipFill>
          <p:spPr>
            <a:xfrm>
              <a:off x="1706" y="1941"/>
              <a:ext cx="10986" cy="5166"/>
            </a:xfrm>
            <a:prstGeom prst="rect">
              <a:avLst/>
            </a:prstGeom>
            <a:ln w="12700">
              <a:miter lim="400000"/>
              <a:headEnd/>
              <a:tailEnd/>
            </a:ln>
          </p:spPr>
        </p:pic>
        <p:sp>
          <p:nvSpPr>
            <p:cNvPr id="193" name="标题 1"/>
            <p:cNvSpPr txBox="1"/>
            <p:nvPr/>
          </p:nvSpPr>
          <p:spPr>
            <a:xfrm>
              <a:off x="2630" y="4314"/>
              <a:ext cx="928" cy="544"/>
            </a:xfrm>
            <a:prstGeom prst="rect">
              <a:avLst/>
            </a:prstGeom>
            <a:ln w="12700">
              <a:miter lim="400000"/>
            </a:ln>
          </p:spPr>
          <p:txBody>
            <a:bodyPr lIns="34290" tIns="34290" rIns="34290" bIns="34290" anchor="b">
              <a:spAutoFit/>
            </a:bodyPr>
            <a:lstStyle>
              <a:lvl1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a:latin typeface="苹方-简" panose="020B0400000000000000" charset="-122"/>
                  <a:ea typeface="苹方-简" panose="020B0400000000000000" charset="-122"/>
                </a:rPr>
                <a:t>联集</a:t>
              </a:r>
              <a:endParaRPr>
                <a:latin typeface="苹方-简" panose="020B0400000000000000" charset="-122"/>
                <a:ea typeface="苹方-简" panose="020B0400000000000000" charset="-122"/>
              </a:endParaRPr>
            </a:p>
          </p:txBody>
        </p:sp>
        <p:sp>
          <p:nvSpPr>
            <p:cNvPr id="194" name="标题 1"/>
            <p:cNvSpPr txBox="1"/>
            <p:nvPr/>
          </p:nvSpPr>
          <p:spPr>
            <a:xfrm>
              <a:off x="4862" y="4190"/>
              <a:ext cx="1720" cy="668"/>
            </a:xfrm>
            <a:prstGeom prst="rect">
              <a:avLst/>
            </a:prstGeom>
            <a:ln w="12700">
              <a:miter lim="400000"/>
            </a:ln>
          </p:spPr>
          <p:txBody>
            <a:bodyPr lIns="34290" tIns="34290" rIns="34290" bIns="34290" anchor="b">
              <a:spAutoFit/>
            </a:bodyPr>
            <a:lstStyle>
              <a:lvl1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a:latin typeface="苹方-简" panose="020B0400000000000000" charset="-122"/>
                  <a:ea typeface="苹方-简" panose="020B0400000000000000" charset="-122"/>
                </a:rPr>
                <a:t>减去顶层</a:t>
              </a:r>
              <a:endParaRPr>
                <a:latin typeface="苹方-简" panose="020B0400000000000000" charset="-122"/>
                <a:ea typeface="苹方-简" panose="020B0400000000000000" charset="-122"/>
              </a:endParaRPr>
            </a:p>
          </p:txBody>
        </p:sp>
        <p:sp>
          <p:nvSpPr>
            <p:cNvPr id="195" name="标题 1"/>
            <p:cNvSpPr txBox="1"/>
            <p:nvPr/>
          </p:nvSpPr>
          <p:spPr>
            <a:xfrm>
              <a:off x="8189" y="4190"/>
              <a:ext cx="928" cy="668"/>
            </a:xfrm>
            <a:prstGeom prst="rect">
              <a:avLst/>
            </a:prstGeom>
            <a:ln w="12700">
              <a:miter lim="400000"/>
            </a:ln>
          </p:spPr>
          <p:txBody>
            <a:bodyPr lIns="34290" tIns="34290" rIns="34290" bIns="34290" anchor="b">
              <a:spAutoFit/>
            </a:bodyPr>
            <a:lstStyle>
              <a:lvl1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a:latin typeface="苹方-简" panose="020B0400000000000000" charset="-122"/>
                  <a:ea typeface="苹方-简" panose="020B0400000000000000" charset="-122"/>
                </a:rPr>
                <a:t>交集</a:t>
              </a:r>
              <a:endParaRPr>
                <a:latin typeface="苹方-简" panose="020B0400000000000000" charset="-122"/>
                <a:ea typeface="苹方-简" panose="020B0400000000000000" charset="-122"/>
              </a:endParaRPr>
            </a:p>
          </p:txBody>
        </p:sp>
        <p:sp>
          <p:nvSpPr>
            <p:cNvPr id="196" name="标题 1"/>
            <p:cNvSpPr txBox="1"/>
            <p:nvPr/>
          </p:nvSpPr>
          <p:spPr>
            <a:xfrm>
              <a:off x="10934" y="4190"/>
              <a:ext cx="928" cy="668"/>
            </a:xfrm>
            <a:prstGeom prst="rect">
              <a:avLst/>
            </a:prstGeom>
            <a:ln w="12700">
              <a:miter lim="400000"/>
            </a:ln>
          </p:spPr>
          <p:txBody>
            <a:bodyPr lIns="34290" tIns="34290" rIns="34290" bIns="34290" anchor="b">
              <a:spAutoFit/>
            </a:bodyPr>
            <a:lstStyle>
              <a:lvl1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a:latin typeface="苹方-简" panose="020B0400000000000000" charset="-122"/>
                  <a:ea typeface="苹方-简" panose="020B0400000000000000" charset="-122"/>
                </a:rPr>
                <a:t>差集</a:t>
              </a:r>
              <a:endParaRPr>
                <a:latin typeface="苹方-简" panose="020B0400000000000000" charset="-122"/>
                <a:ea typeface="苹方-简" panose="020B0400000000000000" charset="-122"/>
              </a:endParaRPr>
            </a:p>
          </p:txBody>
        </p:sp>
      </p:grpSp>
      <p:grpSp>
        <p:nvGrpSpPr>
          <p:cNvPr id="169" name="成组"/>
          <p:cNvGrpSpPr/>
          <p:nvPr/>
        </p:nvGrpSpPr>
        <p:grpSpPr>
          <a:xfrm>
            <a:off x="300606" y="245005"/>
            <a:ext cx="1133662" cy="422661"/>
            <a:chOff x="0" y="0"/>
            <a:chExt cx="1133661" cy="422659"/>
          </a:xfrm>
        </p:grpSpPr>
        <p:sp>
          <p:nvSpPr>
            <p:cNvPr id="167"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68" name="图形工具"/>
            <p:cNvSpPr txBox="1"/>
            <p:nvPr/>
          </p:nvSpPr>
          <p:spPr>
            <a:xfrm>
              <a:off x="66063" y="1393"/>
              <a:ext cx="1067598"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1800" dirty="0">
                  <a:latin typeface="苹方-简" panose="020B0400000000000000" charset="-122"/>
                  <a:ea typeface="苹方-简" panose="020B0400000000000000" charset="-122"/>
                </a:rPr>
                <a:t>布尔运算</a:t>
              </a:r>
              <a:endParaRPr lang="zh-CN" sz="1800" dirty="0">
                <a:latin typeface="苹方-简" panose="020B0400000000000000" charset="-122"/>
                <a:ea typeface="苹方-简" panose="020B0400000000000000" charset="-122"/>
              </a:endParaRPr>
            </a:p>
          </p:txBody>
        </p:sp>
      </p:grpSp>
    </p:spTree>
  </p:cSld>
  <p:clrMapOvr>
    <a:masterClrMapping/>
  </p:clrMapOvr>
  <p:transition spd="med">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 name="截屏2020-05-05下午4.33.02.png" descr="截屏2020-05-05下午4.33.02.png"/>
          <p:cNvPicPr>
            <a:picLocks noChangeAspect="1"/>
          </p:cNvPicPr>
          <p:nvPr/>
        </p:nvPicPr>
        <p:blipFill>
          <a:blip r:embed="rId1"/>
          <a:stretch>
            <a:fillRect/>
          </a:stretch>
        </p:blipFill>
        <p:spPr>
          <a:xfrm>
            <a:off x="1278978" y="473039"/>
            <a:ext cx="1511011" cy="3640452"/>
          </a:xfrm>
          <a:prstGeom prst="rect">
            <a:avLst/>
          </a:prstGeom>
          <a:ln w="12700">
            <a:miter lim="400000"/>
            <a:headEnd/>
            <a:tailEnd/>
          </a:ln>
        </p:spPr>
      </p:pic>
      <p:sp>
        <p:nvSpPr>
          <p:cNvPr id="203" name="未选中图层/绘图区为空时"/>
          <p:cNvSpPr txBox="1"/>
          <p:nvPr/>
        </p:nvSpPr>
        <p:spPr>
          <a:xfrm>
            <a:off x="1289685" y="4250690"/>
            <a:ext cx="1499870" cy="492125"/>
          </a:xfrm>
          <a:prstGeom prst="rect">
            <a:avLst/>
          </a:prstGeom>
          <a:ln w="12700">
            <a:miter lim="400000"/>
          </a:ln>
        </p:spPr>
        <p:txBody>
          <a:bodyPr wrap="square" lIns="0" tIns="0" rIns="0" bIns="0">
            <a:spAutoFit/>
          </a:bodyPr>
          <a:lstStyle>
            <a:lvl1pPr algn="just">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sz="1600">
                <a:latin typeface="苹方-简" panose="020B0400000000000000" charset="-122"/>
                <a:ea typeface="苹方-简" panose="020B0400000000000000" charset="-122"/>
                <a:cs typeface="苹方-简" panose="020B0400000000000000" charset="-122"/>
              </a:rPr>
              <a:t>未选中图层/绘图区为空时</a:t>
            </a:r>
            <a:endParaRPr sz="1600">
              <a:latin typeface="苹方-简" panose="020B0400000000000000" charset="-122"/>
              <a:ea typeface="苹方-简" panose="020B0400000000000000" charset="-122"/>
              <a:cs typeface="苹方-简" panose="020B0400000000000000" charset="-122"/>
            </a:endParaRPr>
          </a:p>
        </p:txBody>
      </p:sp>
      <p:pic>
        <p:nvPicPr>
          <p:cNvPr id="204" name="截屏2020-05-05下午4.34.22.png" descr="截屏2020-05-05下午4.34.22.png"/>
          <p:cNvPicPr>
            <a:picLocks noChangeAspect="1"/>
          </p:cNvPicPr>
          <p:nvPr/>
        </p:nvPicPr>
        <p:blipFill>
          <a:blip r:embed="rId2"/>
          <a:stretch>
            <a:fillRect/>
          </a:stretch>
        </p:blipFill>
        <p:spPr>
          <a:xfrm>
            <a:off x="3262316" y="473039"/>
            <a:ext cx="1358126" cy="3640452"/>
          </a:xfrm>
          <a:prstGeom prst="rect">
            <a:avLst/>
          </a:prstGeom>
          <a:ln w="12700">
            <a:miter lim="400000"/>
            <a:headEnd/>
            <a:tailEnd/>
          </a:ln>
        </p:spPr>
      </p:pic>
      <p:sp>
        <p:nvSpPr>
          <p:cNvPr id="205" name="选中图层时"/>
          <p:cNvSpPr txBox="1"/>
          <p:nvPr/>
        </p:nvSpPr>
        <p:spPr>
          <a:xfrm>
            <a:off x="3422015" y="4428490"/>
            <a:ext cx="1038860" cy="245745"/>
          </a:xfrm>
          <a:prstGeom prst="rect">
            <a:avLst/>
          </a:prstGeom>
          <a:ln w="12700">
            <a:miter lim="400000"/>
          </a:ln>
        </p:spPr>
        <p:txBody>
          <a:bodyPr wrap="square" lIns="0" tIns="0" rIns="0" bIns="0">
            <a:spAutoFit/>
          </a:bodyPr>
          <a:lstStyle>
            <a:lvl1pPr algn="just">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sz="1600">
                <a:latin typeface="苹方-简" panose="020B0400000000000000" charset="-122"/>
                <a:ea typeface="苹方-简" panose="020B0400000000000000" charset="-122"/>
              </a:rPr>
              <a:t>选中图层时</a:t>
            </a:r>
            <a:endParaRPr sz="1600">
              <a:latin typeface="苹方-简" panose="020B0400000000000000" charset="-122"/>
              <a:ea typeface="苹方-简" panose="020B0400000000000000" charset="-122"/>
            </a:endParaRPr>
          </a:p>
        </p:txBody>
      </p:sp>
      <p:pic>
        <p:nvPicPr>
          <p:cNvPr id="206" name="截屏2020-05-05下午4.35.26.png" descr="截屏2020-05-05下午4.35.26.png"/>
          <p:cNvPicPr>
            <a:picLocks noChangeAspect="1"/>
          </p:cNvPicPr>
          <p:nvPr/>
        </p:nvPicPr>
        <p:blipFill>
          <a:blip r:embed="rId3"/>
          <a:srcRect l="3909"/>
          <a:stretch>
            <a:fillRect/>
          </a:stretch>
        </p:blipFill>
        <p:spPr>
          <a:xfrm>
            <a:off x="4949813" y="456130"/>
            <a:ext cx="1569938" cy="3674372"/>
          </a:xfrm>
          <a:prstGeom prst="rect">
            <a:avLst/>
          </a:prstGeom>
          <a:ln w="12700">
            <a:miter lim="400000"/>
            <a:headEnd/>
            <a:tailEnd/>
          </a:ln>
        </p:spPr>
      </p:pic>
      <p:pic>
        <p:nvPicPr>
          <p:cNvPr id="207" name="截屏2020-05-05下午4.35.46.png" descr="截屏2020-05-05下午4.35.46.png"/>
          <p:cNvPicPr>
            <a:picLocks noChangeAspect="1"/>
          </p:cNvPicPr>
          <p:nvPr/>
        </p:nvPicPr>
        <p:blipFill>
          <a:blip r:embed="rId4"/>
          <a:stretch>
            <a:fillRect/>
          </a:stretch>
        </p:blipFill>
        <p:spPr>
          <a:xfrm>
            <a:off x="6849221" y="456130"/>
            <a:ext cx="1884444" cy="3674270"/>
          </a:xfrm>
          <a:prstGeom prst="rect">
            <a:avLst/>
          </a:prstGeom>
          <a:ln w="12700">
            <a:miter lim="400000"/>
            <a:headEnd/>
            <a:tailEnd/>
          </a:ln>
        </p:spPr>
      </p:pic>
      <p:sp>
        <p:nvSpPr>
          <p:cNvPr id="208" name="双击图层时"/>
          <p:cNvSpPr txBox="1"/>
          <p:nvPr/>
        </p:nvSpPr>
        <p:spPr>
          <a:xfrm>
            <a:off x="5219065" y="4428490"/>
            <a:ext cx="1030605" cy="245745"/>
          </a:xfrm>
          <a:prstGeom prst="rect">
            <a:avLst/>
          </a:prstGeom>
          <a:ln w="12700">
            <a:miter lim="400000"/>
          </a:ln>
        </p:spPr>
        <p:txBody>
          <a:bodyPr wrap="square" lIns="0" tIns="0" rIns="0" bIns="0">
            <a:spAutoFit/>
          </a:bodyPr>
          <a:lstStyle>
            <a:lvl1pPr algn="just">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sz="1600">
                <a:latin typeface="苹方-简" panose="020B0400000000000000" charset="-122"/>
                <a:ea typeface="苹方-简" panose="020B0400000000000000" charset="-122"/>
              </a:rPr>
              <a:t>双击图层时</a:t>
            </a:r>
            <a:endParaRPr sz="1600">
              <a:latin typeface="苹方-简" panose="020B0400000000000000" charset="-122"/>
              <a:ea typeface="苹方-简" panose="020B0400000000000000" charset="-122"/>
            </a:endParaRPr>
          </a:p>
        </p:txBody>
      </p:sp>
      <p:sp>
        <p:nvSpPr>
          <p:cNvPr id="209" name="选中编组时"/>
          <p:cNvSpPr txBox="1"/>
          <p:nvPr/>
        </p:nvSpPr>
        <p:spPr>
          <a:xfrm>
            <a:off x="7276465" y="4428490"/>
            <a:ext cx="1029970" cy="245745"/>
          </a:xfrm>
          <a:prstGeom prst="rect">
            <a:avLst/>
          </a:prstGeom>
          <a:ln w="12700">
            <a:miter lim="400000"/>
          </a:ln>
        </p:spPr>
        <p:txBody>
          <a:bodyPr wrap="square" lIns="0" tIns="0" rIns="0" bIns="0">
            <a:spAutoFit/>
          </a:bodyPr>
          <a:lstStyle>
            <a:lvl1pPr algn="just">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sz="1600">
                <a:latin typeface="苹方-简" panose="020B0400000000000000" charset="-122"/>
                <a:ea typeface="苹方-简" panose="020B0400000000000000" charset="-122"/>
              </a:rPr>
              <a:t>选中编组时</a:t>
            </a:r>
            <a:endParaRPr sz="1600">
              <a:latin typeface="苹方-简" panose="020B0400000000000000" charset="-122"/>
              <a:ea typeface="苹方-简" panose="020B0400000000000000" charset="-122"/>
            </a:endParaRPr>
          </a:p>
        </p:txBody>
      </p:sp>
      <p:grpSp>
        <p:nvGrpSpPr>
          <p:cNvPr id="169" name="成组"/>
          <p:cNvGrpSpPr/>
          <p:nvPr/>
        </p:nvGrpSpPr>
        <p:grpSpPr>
          <a:xfrm>
            <a:off x="300606" y="245005"/>
            <a:ext cx="902830" cy="422661"/>
            <a:chOff x="0" y="0"/>
            <a:chExt cx="902829" cy="422659"/>
          </a:xfrm>
        </p:grpSpPr>
        <p:sp>
          <p:nvSpPr>
            <p:cNvPr id="167"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68" name="图形工具"/>
            <p:cNvSpPr txBox="1"/>
            <p:nvPr/>
          </p:nvSpPr>
          <p:spPr>
            <a:xfrm>
              <a:off x="66063" y="1393"/>
              <a:ext cx="836766"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1800" dirty="0">
                  <a:latin typeface="苹方-简" panose="020B0400000000000000" charset="-122"/>
                  <a:ea typeface="苹方-简" panose="020B0400000000000000" charset="-122"/>
                </a:rPr>
                <a:t>编辑器</a:t>
              </a:r>
              <a:endParaRPr lang="zh-CN" sz="1800" dirty="0">
                <a:latin typeface="苹方-简" panose="020B0400000000000000" charset="-122"/>
                <a:ea typeface="苹方-简" panose="020B0400000000000000" charset="-122"/>
              </a:endParaRPr>
            </a:p>
          </p:txBody>
        </p:sp>
      </p:grpSp>
    </p:spTree>
  </p:cSld>
  <p:clrMapOvr>
    <a:masterClrMapping/>
  </p:clrMapOvr>
  <p:transition spd="med">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编辑器的最顶端是一些关于对齐的按钮。…"/>
          <p:cNvSpPr txBox="1"/>
          <p:nvPr/>
        </p:nvSpPr>
        <p:spPr>
          <a:xfrm>
            <a:off x="810895" y="3299460"/>
            <a:ext cx="2476500" cy="738505"/>
          </a:xfrm>
          <a:prstGeom prst="rect">
            <a:avLst/>
          </a:prstGeom>
          <a:ln w="12700">
            <a:miter lim="400000"/>
          </a:ln>
        </p:spPr>
        <p:txBody>
          <a:bodyPr wrap="square" lIns="0" tIns="0" rIns="0" bIns="0">
            <a:spAutoFit/>
          </a:bodyPr>
          <a:lstStyle/>
          <a:p>
            <a:pPr defTabSz="457200" eaLnBrk="1">
              <a:lnSpc>
                <a:spcPct val="10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600">
                <a:latin typeface="苹方-简" panose="020B0400000000000000" charset="-122"/>
                <a:ea typeface="苹方-简" panose="020B0400000000000000" charset="-122"/>
                <a:cs typeface="苹方-简" panose="020B0400000000000000" charset="-122"/>
              </a:rPr>
              <a:t>编辑器最上端的功能可调整图形的大小、位置、对齐方式、圆角等</a:t>
            </a:r>
            <a:endParaRPr lang="zh-CN">
              <a:latin typeface="苹方-简" panose="020B0400000000000000" charset="-122"/>
              <a:ea typeface="苹方-简" panose="020B0400000000000000" charset="-122"/>
              <a:cs typeface="苹方-简" panose="020B0400000000000000" charset="-122"/>
            </a:endParaRPr>
          </a:p>
        </p:txBody>
      </p:sp>
      <p:grpSp>
        <p:nvGrpSpPr>
          <p:cNvPr id="169" name="成组"/>
          <p:cNvGrpSpPr/>
          <p:nvPr/>
        </p:nvGrpSpPr>
        <p:grpSpPr>
          <a:xfrm>
            <a:off x="300606" y="245005"/>
            <a:ext cx="902830" cy="422661"/>
            <a:chOff x="0" y="0"/>
            <a:chExt cx="902829" cy="422659"/>
          </a:xfrm>
        </p:grpSpPr>
        <p:sp>
          <p:nvSpPr>
            <p:cNvPr id="167"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68" name="图形工具"/>
            <p:cNvSpPr txBox="1"/>
            <p:nvPr/>
          </p:nvSpPr>
          <p:spPr>
            <a:xfrm>
              <a:off x="66063" y="1393"/>
              <a:ext cx="836766"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1800" dirty="0">
                  <a:latin typeface="苹方-简" panose="020B0400000000000000" charset="-122"/>
                  <a:ea typeface="苹方-简" panose="020B0400000000000000" charset="-122"/>
                </a:rPr>
                <a:t>编辑器</a:t>
              </a:r>
              <a:endParaRPr lang="zh-CN" sz="1800" dirty="0">
                <a:latin typeface="苹方-简" panose="020B0400000000000000" charset="-122"/>
                <a:ea typeface="苹方-简" panose="020B0400000000000000" charset="-122"/>
              </a:endParaRPr>
            </a:p>
          </p:txBody>
        </p:sp>
      </p:grpSp>
      <p:pic>
        <p:nvPicPr>
          <p:cNvPr id="2" name="图片 1" descr="截屏2020-05-07下午4.36.25"/>
          <p:cNvPicPr>
            <a:picLocks noChangeAspect="1"/>
          </p:cNvPicPr>
          <p:nvPr/>
        </p:nvPicPr>
        <p:blipFill>
          <a:blip r:embed="rId1"/>
          <a:srcRect l="1467" t="2366" r="950" b="1237"/>
          <a:stretch>
            <a:fillRect/>
          </a:stretch>
        </p:blipFill>
        <p:spPr>
          <a:xfrm>
            <a:off x="549592" y="858938"/>
            <a:ext cx="2999105" cy="2277110"/>
          </a:xfrm>
          <a:prstGeom prst="rect">
            <a:avLst/>
          </a:prstGeom>
        </p:spPr>
      </p:pic>
      <p:pic>
        <p:nvPicPr>
          <p:cNvPr id="3" name="图片 2" descr="截屏2020-05-07下午4.40.13"/>
          <p:cNvPicPr>
            <a:picLocks noChangeAspect="1"/>
          </p:cNvPicPr>
          <p:nvPr/>
        </p:nvPicPr>
        <p:blipFill>
          <a:blip r:embed="rId2"/>
          <a:stretch>
            <a:fillRect/>
          </a:stretch>
        </p:blipFill>
        <p:spPr>
          <a:xfrm>
            <a:off x="4974907" y="858938"/>
            <a:ext cx="3048000" cy="2222500"/>
          </a:xfrm>
          <a:prstGeom prst="rect">
            <a:avLst/>
          </a:prstGeom>
        </p:spPr>
      </p:pic>
      <p:sp>
        <p:nvSpPr>
          <p:cNvPr id="4" name="编辑器的最顶端是一些关于对齐的按钮。…"/>
          <p:cNvSpPr txBox="1"/>
          <p:nvPr/>
        </p:nvSpPr>
        <p:spPr>
          <a:xfrm>
            <a:off x="5238115" y="3299460"/>
            <a:ext cx="2521585" cy="492125"/>
          </a:xfrm>
          <a:prstGeom prst="rect">
            <a:avLst/>
          </a:prstGeom>
          <a:ln w="12700">
            <a:miter lim="400000"/>
          </a:ln>
        </p:spPr>
        <p:txBody>
          <a:bodyPr wrap="square" lIns="0" tIns="0" rIns="0" bIns="0">
            <a:spAutoFit/>
          </a:bodyPr>
          <a:lstStyle/>
          <a:p>
            <a:pPr defTabSz="457200" eaLnBrk="1">
              <a:lnSpc>
                <a:spcPct val="10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600">
                <a:latin typeface="苹方-简" panose="020B0400000000000000" charset="-122"/>
                <a:ea typeface="苹方-简" panose="020B0400000000000000" charset="-122"/>
                <a:cs typeface="苹方-简" panose="020B0400000000000000" charset="-122"/>
              </a:rPr>
              <a:t>外观面板显示的是与组件有关的相关参数</a:t>
            </a:r>
            <a:endParaRPr lang="zh-CN" sz="1600">
              <a:latin typeface="苹方-简" panose="020B0400000000000000" charset="-122"/>
              <a:ea typeface="苹方-简" panose="020B0400000000000000" charset="-122"/>
              <a:cs typeface="苹方-简" panose="020B0400000000000000" charset="-122"/>
            </a:endParaRPr>
          </a:p>
        </p:txBody>
      </p:sp>
    </p:spTree>
  </p:cSld>
  <p:clrMapOvr>
    <a:masterClrMapping/>
  </p:clrMapOvr>
  <p:transition spd="med">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成组"/>
          <p:cNvGrpSpPr/>
          <p:nvPr/>
        </p:nvGrpSpPr>
        <p:grpSpPr>
          <a:xfrm>
            <a:off x="300606" y="205000"/>
            <a:ext cx="894103" cy="421577"/>
            <a:chOff x="0" y="0"/>
            <a:chExt cx="894102" cy="421575"/>
          </a:xfrm>
        </p:grpSpPr>
        <p:sp>
          <p:nvSpPr>
            <p:cNvPr id="167"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68" name="图形工具"/>
            <p:cNvSpPr txBox="1"/>
            <p:nvPr/>
          </p:nvSpPr>
          <p:spPr>
            <a:xfrm>
              <a:off x="66063" y="2477"/>
              <a:ext cx="828039" cy="41909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1800">
                  <a:latin typeface="苹方-简" panose="020B0400000000000000" charset="-122"/>
                  <a:ea typeface="苹方-简" panose="020B0400000000000000" charset="-122"/>
                </a:rPr>
                <a:t>编辑器</a:t>
              </a:r>
              <a:endParaRPr lang="zh-CN" sz="1800">
                <a:latin typeface="苹方-简" panose="020B0400000000000000" charset="-122"/>
                <a:ea typeface="苹方-简" panose="020B0400000000000000" charset="-122"/>
              </a:endParaRPr>
            </a:p>
          </p:txBody>
        </p:sp>
      </p:grpSp>
      <p:pic>
        <p:nvPicPr>
          <p:cNvPr id="2" name="图片 1" descr="截屏2020-05-07下午4.44.56"/>
          <p:cNvPicPr>
            <a:picLocks noChangeAspect="1"/>
          </p:cNvPicPr>
          <p:nvPr/>
        </p:nvPicPr>
        <p:blipFill>
          <a:blip r:embed="rId1"/>
          <a:srcRect l="3313" r="2942"/>
          <a:stretch>
            <a:fillRect/>
          </a:stretch>
        </p:blipFill>
        <p:spPr>
          <a:xfrm>
            <a:off x="300355" y="1061720"/>
            <a:ext cx="2400935" cy="2983230"/>
          </a:xfrm>
          <a:prstGeom prst="rect">
            <a:avLst/>
          </a:prstGeom>
        </p:spPr>
      </p:pic>
      <p:pic>
        <p:nvPicPr>
          <p:cNvPr id="4" name="图片 3" descr="截屏2020-05-07下午4.45.12"/>
          <p:cNvPicPr>
            <a:picLocks noChangeAspect="1"/>
          </p:cNvPicPr>
          <p:nvPr/>
        </p:nvPicPr>
        <p:blipFill>
          <a:blip r:embed="rId2"/>
          <a:srcRect r="3440"/>
          <a:stretch>
            <a:fillRect/>
          </a:stretch>
        </p:blipFill>
        <p:spPr>
          <a:xfrm>
            <a:off x="2949575" y="1062355"/>
            <a:ext cx="1693545" cy="3019425"/>
          </a:xfrm>
          <a:prstGeom prst="rect">
            <a:avLst/>
          </a:prstGeom>
        </p:spPr>
      </p:pic>
      <p:pic>
        <p:nvPicPr>
          <p:cNvPr id="5" name="图片 4" descr="截屏2020-05-07下午5.12.01"/>
          <p:cNvPicPr>
            <a:picLocks noChangeAspect="1"/>
          </p:cNvPicPr>
          <p:nvPr/>
        </p:nvPicPr>
        <p:blipFill>
          <a:blip r:embed="rId3"/>
          <a:srcRect l="4307" t="980"/>
          <a:stretch>
            <a:fillRect/>
          </a:stretch>
        </p:blipFill>
        <p:spPr>
          <a:xfrm>
            <a:off x="5946140" y="1193165"/>
            <a:ext cx="2186940" cy="2758440"/>
          </a:xfrm>
          <a:prstGeom prst="rect">
            <a:avLst/>
          </a:prstGeom>
        </p:spPr>
      </p:pic>
    </p:spTree>
  </p:cSld>
  <p:clrMapOvr>
    <a:masterClrMapping/>
  </p:clrMapOvr>
  <p:transition spd="med">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6" name="成组"/>
          <p:cNvGrpSpPr/>
          <p:nvPr/>
        </p:nvGrpSpPr>
        <p:grpSpPr>
          <a:xfrm>
            <a:off x="248536" y="253895"/>
            <a:ext cx="1133662" cy="422661"/>
            <a:chOff x="0" y="0"/>
            <a:chExt cx="1133661" cy="422659"/>
          </a:xfrm>
        </p:grpSpPr>
        <p:sp>
          <p:nvSpPr>
            <p:cNvPr id="244"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45" name="矢量工具"/>
            <p:cNvSpPr txBox="1"/>
            <p:nvPr/>
          </p:nvSpPr>
          <p:spPr>
            <a:xfrm>
              <a:off x="66063" y="1393"/>
              <a:ext cx="1067598"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sz="1800" dirty="0" err="1">
                  <a:latin typeface="苹方-简" panose="020B0400000000000000" charset="-122"/>
                  <a:ea typeface="苹方-简" panose="020B0400000000000000" charset="-122"/>
                </a:rPr>
                <a:t>矢量工具</a:t>
              </a:r>
              <a:endParaRPr sz="1800" dirty="0">
                <a:latin typeface="苹方-简" panose="020B0400000000000000" charset="-122"/>
                <a:ea typeface="苹方-简" panose="020B0400000000000000" charset="-122"/>
              </a:endParaRPr>
            </a:p>
          </p:txBody>
        </p:sp>
      </p:grpSp>
      <p:pic>
        <p:nvPicPr>
          <p:cNvPr id="256" name="截屏2020-05-05下午4.44.55.png" descr="截屏2020-05-05下午4.44.55.png"/>
          <p:cNvPicPr>
            <a:picLocks noChangeAspect="1"/>
          </p:cNvPicPr>
          <p:nvPr/>
        </p:nvPicPr>
        <p:blipFill>
          <a:blip r:embed="rId1"/>
          <a:stretch>
            <a:fillRect/>
          </a:stretch>
        </p:blipFill>
        <p:spPr>
          <a:xfrm>
            <a:off x="1365250" y="706755"/>
            <a:ext cx="6414135" cy="3171190"/>
          </a:xfrm>
          <a:prstGeom prst="rect">
            <a:avLst/>
          </a:prstGeom>
          <a:ln w="12700" cap="flat">
            <a:noFill/>
            <a:miter lim="400000"/>
            <a:headEnd/>
            <a:tailEnd/>
          </a:ln>
          <a:effectLst/>
        </p:spPr>
      </p:pic>
      <p:sp>
        <p:nvSpPr>
          <p:cNvPr id="247" name="标题 1"/>
          <p:cNvSpPr txBox="1"/>
          <p:nvPr/>
        </p:nvSpPr>
        <p:spPr>
          <a:xfrm>
            <a:off x="2454910" y="3815715"/>
            <a:ext cx="4072890" cy="622300"/>
          </a:xfrm>
          <a:prstGeom prst="rect">
            <a:avLst/>
          </a:prstGeom>
          <a:noFill/>
          <a:ln w="12700" cap="flat">
            <a:noFill/>
            <a:miter lim="400000"/>
          </a:ln>
          <a:effectLst/>
        </p:spPr>
        <p:txBody>
          <a:bodyPr wrap="square" lIns="34290" tIns="34290" rIns="34290" bIns="34290" numCol="1" anchor="t">
            <a:spAutoFit/>
          </a:bodyPr>
          <a:lstStyle/>
          <a:p>
            <a: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rPr>
              <a:t>路径：菜单栏</a:t>
            </a:r>
            <a:r>
              <a:rPr lang="en-US">
                <a:latin typeface="苹方-简" panose="020B0400000000000000" charset="-122"/>
                <a:ea typeface="苹方-简" panose="020B0400000000000000" charset="-122"/>
                <a:cs typeface="苹方-简" panose="020B0400000000000000" charset="-122"/>
              </a:rPr>
              <a:t>/</a:t>
            </a:r>
            <a:r>
              <a:rPr lang="zh-CN" altLang="en-US">
                <a:latin typeface="苹方-简" panose="020B0400000000000000" charset="-122"/>
                <a:ea typeface="苹方-简" panose="020B0400000000000000" charset="-122"/>
                <a:cs typeface="苹方-简" panose="020B0400000000000000" charset="-122"/>
              </a:rPr>
              <a:t>工具栏</a:t>
            </a:r>
            <a:r>
              <a:rPr>
                <a:latin typeface="苹方-简" panose="020B0400000000000000" charset="-122"/>
                <a:ea typeface="苹方-简" panose="020B0400000000000000" charset="-122"/>
                <a:cs typeface="苹方-简" panose="020B0400000000000000" charset="-122"/>
              </a:rPr>
              <a:t> - 置入 -矢量</a:t>
            </a:r>
            <a:endParaRPr>
              <a:latin typeface="苹方-简" panose="020B0400000000000000" charset="-122"/>
              <a:ea typeface="苹方-简" panose="020B0400000000000000" charset="-122"/>
              <a:cs typeface="苹方-简" panose="020B0400000000000000" charset="-122"/>
            </a:endParaRPr>
          </a:p>
          <a:p>
            <a: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endParaRPr>
              <a:latin typeface="苹方-简" panose="020B0400000000000000" charset="-122"/>
              <a:ea typeface="苹方-简" panose="020B0400000000000000" charset="-122"/>
              <a:cs typeface="苹方-简" panose="020B0400000000000000" charset="-122"/>
            </a:endParaRPr>
          </a:p>
        </p:txBody>
      </p:sp>
    </p:spTree>
  </p:cSld>
  <p:clrMapOvr>
    <a:masterClrMapping/>
  </p:clrMapOvr>
  <p:transition spd="med">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ctrTitle" idx="4294967295"/>
          </p:nvPr>
        </p:nvSpPr>
        <p:spPr>
          <a:xfrm>
            <a:off x="642781" y="1916284"/>
            <a:ext cx="3259476" cy="421137"/>
          </a:xfrm>
        </p:spPr>
        <p:txBody>
          <a:bodyPr>
            <a:normAutofit/>
          </a:bodyPr>
          <a:lstStyle/>
          <a:p>
            <a:pPr marL="342900" indent="-342900" algn="l">
              <a:buFont typeface="Arial" panose="020B06060202020A0204" pitchFamily="34" charset="0"/>
              <a:buChar char="•"/>
            </a:pPr>
            <a:r>
              <a:rPr kumimoji="1" lang="en-US" altLang="zh-CN" sz="2000" dirty="0">
                <a:latin typeface="微软雅黑" panose="020B0703020204020201" charset="-122"/>
                <a:ea typeface="微软雅黑" panose="020B0703020204020201" charset="-122"/>
              </a:rPr>
              <a:t>sketch</a:t>
            </a:r>
            <a:r>
              <a:rPr kumimoji="1" lang="zh-CN" altLang="en-US" sz="2000" dirty="0">
                <a:latin typeface="微软雅黑" panose="020B0703020204020201" charset="-122"/>
                <a:ea typeface="微软雅黑" panose="020B0703020204020201" charset="-122"/>
              </a:rPr>
              <a:t>介绍</a:t>
            </a:r>
            <a:endParaRPr kumimoji="1" lang="zh-CN" altLang="en-US" sz="2000" dirty="0">
              <a:latin typeface="微软雅黑" panose="020B0703020204020201" charset="-122"/>
              <a:ea typeface="微软雅黑" panose="020B0703020204020201" charset="-122"/>
            </a:endParaRPr>
          </a:p>
        </p:txBody>
      </p:sp>
      <p:sp>
        <p:nvSpPr>
          <p:cNvPr id="5" name="标题 1"/>
          <p:cNvSpPr txBox="1"/>
          <p:nvPr/>
        </p:nvSpPr>
        <p:spPr>
          <a:xfrm>
            <a:off x="642781" y="2612294"/>
            <a:ext cx="3031865" cy="43214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60202020A0204" pitchFamily="34" charset="0"/>
              <a:buChar char="•"/>
            </a:pPr>
            <a:r>
              <a:rPr kumimoji="1" lang="zh-CN" altLang="en-US" sz="2000" dirty="0">
                <a:latin typeface="微软雅黑" panose="020B0703020204020201" charset="-122"/>
                <a:ea typeface="微软雅黑" panose="020B0703020204020201" charset="-122"/>
              </a:rPr>
              <a:t>课程安排和学习建议</a:t>
            </a:r>
            <a:endParaRPr kumimoji="1" lang="zh-CN" altLang="en-US" sz="2000" dirty="0">
              <a:latin typeface="微软雅黑" panose="020B0703020204020201" charset="-122"/>
              <a:ea typeface="微软雅黑" panose="020B0703020204020201" charset="-122"/>
            </a:endParaRPr>
          </a:p>
        </p:txBody>
      </p:sp>
      <p:sp>
        <p:nvSpPr>
          <p:cNvPr id="7" name="标题 1"/>
          <p:cNvSpPr txBox="1"/>
          <p:nvPr/>
        </p:nvSpPr>
        <p:spPr>
          <a:xfrm>
            <a:off x="642781" y="3340949"/>
            <a:ext cx="2957397" cy="39286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60202020A0204" pitchFamily="34" charset="0"/>
              <a:buChar char="•"/>
            </a:pPr>
            <a:r>
              <a:rPr kumimoji="1" lang="zh-CN" altLang="en-US" sz="2000" dirty="0">
                <a:latin typeface="微软雅黑" panose="020B0703020204020201" charset="-122"/>
                <a:ea typeface="微软雅黑" panose="020B0703020204020201" charset="-122"/>
              </a:rPr>
              <a:t>形状绘制工具</a:t>
            </a:r>
            <a:endParaRPr kumimoji="1" lang="zh-CN" altLang="en-US" sz="2000" dirty="0">
              <a:latin typeface="微软雅黑" panose="020B0703020204020201" charset="-122"/>
              <a:ea typeface="微软雅黑" panose="020B0703020204020201" charset="-122"/>
            </a:endParaRPr>
          </a:p>
        </p:txBody>
      </p:sp>
      <p:sp>
        <p:nvSpPr>
          <p:cNvPr id="8" name="标题 1"/>
          <p:cNvSpPr txBox="1"/>
          <p:nvPr/>
        </p:nvSpPr>
        <p:spPr>
          <a:xfrm>
            <a:off x="5105374" y="1905064"/>
            <a:ext cx="3391903" cy="43214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60202020A0204" pitchFamily="34" charset="0"/>
              <a:buChar char="•"/>
            </a:pPr>
            <a:r>
              <a:rPr kumimoji="1" lang="zh-CN" altLang="en-US" sz="2000" dirty="0">
                <a:latin typeface="微软雅黑" panose="020B0703020204020201" charset="-122"/>
                <a:ea typeface="微软雅黑" panose="020B0703020204020201" charset="-122"/>
              </a:rPr>
              <a:t>图形编辑与组件管理</a:t>
            </a:r>
            <a:endParaRPr kumimoji="1" lang="zh-CN" altLang="en-US" sz="2000" dirty="0">
              <a:latin typeface="微软雅黑" panose="020B0703020204020201" charset="-122"/>
              <a:ea typeface="微软雅黑" panose="020B0703020204020201" charset="-122"/>
            </a:endParaRPr>
          </a:p>
        </p:txBody>
      </p:sp>
      <p:sp>
        <p:nvSpPr>
          <p:cNvPr id="9" name="标题 1"/>
          <p:cNvSpPr txBox="1"/>
          <p:nvPr/>
        </p:nvSpPr>
        <p:spPr>
          <a:xfrm>
            <a:off x="5105374" y="2571750"/>
            <a:ext cx="3853543" cy="43214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60202020A0204" pitchFamily="34" charset="0"/>
              <a:buChar char="•"/>
            </a:pPr>
            <a:r>
              <a:rPr kumimoji="1" lang="zh-CN" altLang="en-US" sz="2000" dirty="0">
                <a:latin typeface="微软雅黑" panose="020B0703020204020201" charset="-122"/>
                <a:ea typeface="微软雅黑" panose="020B0703020204020201" charset="-122"/>
              </a:rPr>
              <a:t>实战作品绘制演示</a:t>
            </a:r>
            <a:endParaRPr kumimoji="1" lang="zh-CN" altLang="en-US" sz="2000" dirty="0">
              <a:latin typeface="微软雅黑" panose="020B0703020204020201" charset="-122"/>
              <a:ea typeface="微软雅黑" panose="020B0703020204020201" charset="-122"/>
            </a:endParaRPr>
          </a:p>
        </p:txBody>
      </p:sp>
      <p:sp>
        <p:nvSpPr>
          <p:cNvPr id="12" name="标题 1"/>
          <p:cNvSpPr txBox="1"/>
          <p:nvPr/>
        </p:nvSpPr>
        <p:spPr>
          <a:xfrm>
            <a:off x="5105374" y="3340948"/>
            <a:ext cx="2580603" cy="39286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342900" indent="-342900" algn="l">
              <a:buFont typeface="Arial" panose="020B06060202020A0204" pitchFamily="34" charset="0"/>
              <a:buChar char="•"/>
            </a:pPr>
            <a:r>
              <a:rPr kumimoji="1" lang="en-US" altLang="en-US" sz="2000" dirty="0">
                <a:latin typeface="微软雅黑" panose="020B0703020204020201" charset="-122"/>
                <a:ea typeface="微软雅黑" panose="020B0703020204020201" charset="-122"/>
              </a:rPr>
              <a:t>总结和展望</a:t>
            </a:r>
            <a:endParaRPr kumimoji="1" lang="zh-CN" altLang="en-US" sz="2000" dirty="0">
              <a:latin typeface="微软雅黑" panose="020B0703020204020201" charset="-122"/>
              <a:ea typeface="微软雅黑" panose="020B0703020204020201" charset="-122"/>
            </a:endParaRPr>
          </a:p>
        </p:txBody>
      </p:sp>
      <p:sp>
        <p:nvSpPr>
          <p:cNvPr id="11" name="标题 1"/>
          <p:cNvSpPr txBox="1"/>
          <p:nvPr/>
        </p:nvSpPr>
        <p:spPr>
          <a:xfrm>
            <a:off x="4038655" y="1001309"/>
            <a:ext cx="1066689" cy="46941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zh-CN" altLang="en-US" sz="3200" b="1" dirty="0">
                <a:latin typeface="微软雅黑" panose="020B0703020204020201" charset="-122"/>
                <a:ea typeface="微软雅黑" panose="020B0703020204020201" charset="-122"/>
              </a:rPr>
              <a:t>目录</a:t>
            </a:r>
            <a:endParaRPr kumimoji="1" lang="zh-CN" altLang="en-US" sz="3200" b="1" dirty="0">
              <a:latin typeface="微软雅黑" panose="020B0703020204020201" charset="-122"/>
              <a:ea typeface="微软雅黑" panose="020B07030202040202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 calcmode="lin" valueType="num">
                                      <p:cBhvr additive="base">
                                        <p:cTn id="3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9" name="成组"/>
          <p:cNvGrpSpPr/>
          <p:nvPr/>
        </p:nvGrpSpPr>
        <p:grpSpPr>
          <a:xfrm>
            <a:off x="248536" y="253895"/>
            <a:ext cx="1133662" cy="422661"/>
            <a:chOff x="0" y="0"/>
            <a:chExt cx="1133661" cy="422659"/>
          </a:xfrm>
        </p:grpSpPr>
        <p:sp>
          <p:nvSpPr>
            <p:cNvPr id="267"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68" name="矢量工具"/>
            <p:cNvSpPr txBox="1"/>
            <p:nvPr/>
          </p:nvSpPr>
          <p:spPr>
            <a:xfrm>
              <a:off x="66063" y="1393"/>
              <a:ext cx="1067598"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sz="1800" dirty="0" err="1">
                  <a:latin typeface="苹方-简" panose="020B0400000000000000" charset="-122"/>
                  <a:ea typeface="苹方-简" panose="020B0400000000000000" charset="-122"/>
                </a:rPr>
                <a:t>矢量工具</a:t>
              </a:r>
              <a:endParaRPr sz="1800" dirty="0">
                <a:latin typeface="苹方-简" panose="020B0400000000000000" charset="-122"/>
                <a:ea typeface="苹方-简" panose="020B0400000000000000" charset="-122"/>
              </a:endParaRPr>
            </a:p>
          </p:txBody>
        </p:sp>
      </p:grpSp>
      <p:sp>
        <p:nvSpPr>
          <p:cNvPr id="270" name="选择两个以上打开的路径，然后从菜单栏中选择 图层 - 路径 - 接合 ，可以将它们组合为一个路径。"/>
          <p:cNvSpPr txBox="1"/>
          <p:nvPr/>
        </p:nvSpPr>
        <p:spPr>
          <a:xfrm>
            <a:off x="4339609" y="2096770"/>
            <a:ext cx="4139443" cy="950004"/>
          </a:xfrm>
          <a:prstGeom prst="rect">
            <a:avLst/>
          </a:prstGeom>
          <a:ln w="12700">
            <a:miter lim="400000"/>
          </a:ln>
        </p:spPr>
        <p:txBody>
          <a:bodyPr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dirty="0">
                <a:latin typeface="苹方-简" panose="020B0400000000000000" charset="-122"/>
                <a:ea typeface="苹方-简" panose="020B0400000000000000" charset="-122"/>
                <a:cs typeface="苹方-简" panose="020B0400000000000000" charset="-122"/>
              </a:rPr>
              <a:t>在</a:t>
            </a:r>
            <a:r>
              <a:rPr dirty="0" err="1">
                <a:latin typeface="苹方-简" panose="020B0400000000000000" charset="-122"/>
                <a:ea typeface="苹方-简" panose="020B0400000000000000" charset="-122"/>
                <a:cs typeface="苹方-简" panose="020B0400000000000000" charset="-122"/>
              </a:rPr>
              <a:t>菜单栏中选择</a:t>
            </a:r>
            <a:r>
              <a:rPr dirty="0">
                <a:latin typeface="苹方-简" panose="020B0400000000000000" charset="-122"/>
                <a:ea typeface="苹方-简" panose="020B0400000000000000" charset="-122"/>
                <a:cs typeface="苹方-简" panose="020B0400000000000000" charset="-122"/>
              </a:rPr>
              <a:t> </a:t>
            </a:r>
            <a:r>
              <a:rPr dirty="0" err="1">
                <a:latin typeface="苹方-简" panose="020B0400000000000000" charset="-122"/>
                <a:ea typeface="苹方-简" panose="020B0400000000000000" charset="-122"/>
                <a:cs typeface="苹方-简" panose="020B0400000000000000" charset="-122"/>
              </a:rPr>
              <a:t>图层</a:t>
            </a:r>
            <a:r>
              <a:rPr dirty="0">
                <a:latin typeface="苹方-简" panose="020B0400000000000000" charset="-122"/>
                <a:ea typeface="苹方-简" panose="020B0400000000000000" charset="-122"/>
                <a:cs typeface="苹方-简" panose="020B0400000000000000" charset="-122"/>
              </a:rPr>
              <a:t> - </a:t>
            </a:r>
            <a:r>
              <a:rPr dirty="0" err="1">
                <a:latin typeface="苹方-简" panose="020B0400000000000000" charset="-122"/>
                <a:ea typeface="苹方-简" panose="020B0400000000000000" charset="-122"/>
                <a:cs typeface="苹方-简" panose="020B0400000000000000" charset="-122"/>
              </a:rPr>
              <a:t>路径</a:t>
            </a:r>
            <a:r>
              <a:rPr dirty="0">
                <a:latin typeface="苹方-简" panose="020B0400000000000000" charset="-122"/>
                <a:ea typeface="苹方-简" panose="020B0400000000000000" charset="-122"/>
                <a:cs typeface="苹方-简" panose="020B0400000000000000" charset="-122"/>
              </a:rPr>
              <a:t> - </a:t>
            </a:r>
            <a:r>
              <a:rPr dirty="0" err="1">
                <a:latin typeface="苹方-简" panose="020B0400000000000000" charset="-122"/>
                <a:ea typeface="苹方-简" panose="020B0400000000000000" charset="-122"/>
                <a:cs typeface="苹方-简" panose="020B0400000000000000" charset="-122"/>
              </a:rPr>
              <a:t>接合</a:t>
            </a:r>
            <a:r>
              <a:rPr dirty="0">
                <a:latin typeface="苹方-简" panose="020B0400000000000000" charset="-122"/>
                <a:ea typeface="苹方-简" panose="020B0400000000000000" charset="-122"/>
                <a:cs typeface="苹方-简" panose="020B0400000000000000" charset="-122"/>
              </a:rPr>
              <a:t> </a:t>
            </a:r>
            <a:r>
              <a:rPr dirty="0" err="1">
                <a:latin typeface="苹方-简" panose="020B0400000000000000" charset="-122"/>
                <a:ea typeface="苹方-简" panose="020B0400000000000000" charset="-122"/>
                <a:cs typeface="苹方-简" panose="020B0400000000000000" charset="-122"/>
              </a:rPr>
              <a:t>可以将</a:t>
            </a:r>
            <a:r>
              <a:rPr lang="zh-CN" dirty="0">
                <a:latin typeface="苹方-简" panose="020B0400000000000000" charset="-122"/>
                <a:ea typeface="苹方-简" panose="020B0400000000000000" charset="-122"/>
                <a:cs typeface="苹方-简" panose="020B0400000000000000" charset="-122"/>
              </a:rPr>
              <a:t>两条路径</a:t>
            </a:r>
            <a:r>
              <a:rPr dirty="0" err="1">
                <a:latin typeface="苹方-简" panose="020B0400000000000000" charset="-122"/>
                <a:ea typeface="苹方-简" panose="020B0400000000000000" charset="-122"/>
                <a:cs typeface="苹方-简" panose="020B0400000000000000" charset="-122"/>
              </a:rPr>
              <a:t>组合为</a:t>
            </a:r>
            <a:r>
              <a:rPr lang="zh-CN" dirty="0">
                <a:latin typeface="苹方-简" panose="020B0400000000000000" charset="-122"/>
                <a:ea typeface="苹方-简" panose="020B0400000000000000" charset="-122"/>
                <a:cs typeface="苹方-简" panose="020B0400000000000000" charset="-122"/>
              </a:rPr>
              <a:t>一条</a:t>
            </a:r>
            <a:endParaRPr lang="zh-CN" dirty="0">
              <a:latin typeface="苹方-简" panose="020B0400000000000000" charset="-122"/>
              <a:ea typeface="苹方-简" panose="020B0400000000000000" charset="-122"/>
              <a:cs typeface="苹方-简" panose="020B0400000000000000" charset="-122"/>
            </a:endParaRPr>
          </a:p>
        </p:txBody>
      </p:sp>
      <p:pic>
        <p:nvPicPr>
          <p:cNvPr id="271" name="截屏2020-05-05下午5.28.49.png" descr="截屏2020-05-05下午5.28.49.png"/>
          <p:cNvPicPr>
            <a:picLocks noChangeAspect="1"/>
          </p:cNvPicPr>
          <p:nvPr/>
        </p:nvPicPr>
        <p:blipFill>
          <a:blip r:embed="rId1"/>
          <a:stretch>
            <a:fillRect/>
          </a:stretch>
        </p:blipFill>
        <p:spPr>
          <a:xfrm>
            <a:off x="127892" y="554623"/>
            <a:ext cx="4060943" cy="3619818"/>
          </a:xfrm>
          <a:prstGeom prst="rect">
            <a:avLst/>
          </a:prstGeom>
          <a:ln w="12700">
            <a:miter lim="400000"/>
            <a:headEnd/>
            <a:tailEnd/>
          </a:ln>
        </p:spPr>
      </p:pic>
      <p:sp>
        <p:nvSpPr>
          <p:cNvPr id="272" name="标题 1"/>
          <p:cNvSpPr txBox="1"/>
          <p:nvPr/>
        </p:nvSpPr>
        <p:spPr>
          <a:xfrm>
            <a:off x="1066165" y="2143125"/>
            <a:ext cx="1940560" cy="289560"/>
          </a:xfrm>
          <a:prstGeom prst="rect">
            <a:avLst/>
          </a:prstGeom>
          <a:ln w="12700">
            <a:miter lim="400000"/>
          </a:ln>
        </p:spPr>
        <p:txBody>
          <a:bodyPr wrap="square" lIns="34290" tIns="34290" rIns="34290" bIns="34290" anchor="b">
            <a:spAutoFit/>
          </a:bodyPr>
          <a:lstStyle>
            <a:lvl1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sz="1600">
                <a:latin typeface="苹方-简" panose="020B0400000000000000" charset="-122"/>
                <a:ea typeface="苹方-简" panose="020B0400000000000000" charset="-122"/>
              </a:rPr>
              <a:t>分开绘制的两条路径</a:t>
            </a:r>
            <a:endParaRPr sz="1600">
              <a:latin typeface="苹方-简" panose="020B0400000000000000" charset="-122"/>
              <a:ea typeface="苹方-简" panose="020B0400000000000000" charset="-122"/>
            </a:endParaRPr>
          </a:p>
        </p:txBody>
      </p:sp>
      <p:sp>
        <p:nvSpPr>
          <p:cNvPr id="273" name="标题 1"/>
          <p:cNvSpPr txBox="1"/>
          <p:nvPr/>
        </p:nvSpPr>
        <p:spPr>
          <a:xfrm>
            <a:off x="1228978" y="4140389"/>
            <a:ext cx="1858770" cy="289560"/>
          </a:xfrm>
          <a:prstGeom prst="rect">
            <a:avLst/>
          </a:prstGeom>
          <a:ln w="12700">
            <a:miter lim="400000"/>
          </a:ln>
        </p:spPr>
        <p:txBody>
          <a:bodyPr lIns="34290" tIns="34290" rIns="34290" bIns="34290" anchor="b">
            <a:spAutoFit/>
          </a:bodyPr>
          <a:lstStyle>
            <a:lvl1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sz="1600">
                <a:latin typeface="苹方-简" panose="020B0400000000000000" charset="-122"/>
                <a:ea typeface="苹方-简" panose="020B0400000000000000" charset="-122"/>
              </a:rPr>
              <a:t>接和为一条路径</a:t>
            </a:r>
            <a:endParaRPr sz="1600">
              <a:latin typeface="苹方-简" panose="020B0400000000000000" charset="-122"/>
              <a:ea typeface="苹方-简" panose="020B0400000000000000" charset="-122"/>
            </a:endParaRPr>
          </a:p>
        </p:txBody>
      </p:sp>
    </p:spTree>
  </p:cSld>
  <p:clrMapOvr>
    <a:masterClrMapping/>
  </p:clrMapOvr>
  <p:transition spd="med">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7" name="成组"/>
          <p:cNvGrpSpPr/>
          <p:nvPr/>
        </p:nvGrpSpPr>
        <p:grpSpPr>
          <a:xfrm>
            <a:off x="248536" y="253895"/>
            <a:ext cx="1133662" cy="422661"/>
            <a:chOff x="0" y="0"/>
            <a:chExt cx="1133661" cy="422659"/>
          </a:xfrm>
        </p:grpSpPr>
        <p:sp>
          <p:nvSpPr>
            <p:cNvPr id="275"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76" name="文本工具"/>
            <p:cNvSpPr txBox="1"/>
            <p:nvPr/>
          </p:nvSpPr>
          <p:spPr>
            <a:xfrm>
              <a:off x="66063" y="1393"/>
              <a:ext cx="1067598"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sz="1800" dirty="0" err="1">
                  <a:latin typeface="苹方-简" panose="020B0400000000000000" charset="-122"/>
                  <a:ea typeface="苹方-简" panose="020B0400000000000000" charset="-122"/>
                </a:rPr>
                <a:t>文本工具</a:t>
              </a:r>
              <a:endParaRPr sz="1800" dirty="0">
                <a:latin typeface="苹方-简" panose="020B0400000000000000" charset="-122"/>
                <a:ea typeface="苹方-简" panose="020B0400000000000000" charset="-122"/>
              </a:endParaRPr>
            </a:p>
          </p:txBody>
        </p:sp>
      </p:grpSp>
      <p:sp>
        <p:nvSpPr>
          <p:cNvPr id="279" name="路径1：菜单栏 - 置入 - 字符…"/>
          <p:cNvSpPr txBox="1"/>
          <p:nvPr/>
        </p:nvSpPr>
        <p:spPr>
          <a:xfrm>
            <a:off x="3830320" y="2188845"/>
            <a:ext cx="4189095" cy="499745"/>
          </a:xfrm>
          <a:prstGeom prst="rect">
            <a:avLst/>
          </a:prstGeom>
          <a:ln w="12700">
            <a:miter lim="400000"/>
          </a:ln>
        </p:spPr>
        <p:txBody>
          <a:bodyPr wrap="square" lIns="0" tIns="0" rIns="0" bIns="0">
            <a:spAutoFit/>
          </a:bodyPr>
          <a:lstStyle/>
          <a:p>
            <a: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rPr>
              <a:t>路径：菜单栏</a:t>
            </a:r>
            <a:r>
              <a:rPr lang="en-US">
                <a:latin typeface="苹方-简" panose="020B0400000000000000" charset="-122"/>
                <a:ea typeface="苹方-简" panose="020B0400000000000000" charset="-122"/>
                <a:cs typeface="苹方-简" panose="020B0400000000000000" charset="-122"/>
              </a:rPr>
              <a:t>/</a:t>
            </a:r>
            <a:r>
              <a:rPr lang="zh-CN" altLang="en-US">
                <a:latin typeface="苹方-简" panose="020B0400000000000000" charset="-122"/>
                <a:ea typeface="苹方-简" panose="020B0400000000000000" charset="-122"/>
                <a:cs typeface="苹方-简" panose="020B0400000000000000" charset="-122"/>
              </a:rPr>
              <a:t>菜单栏</a:t>
            </a:r>
            <a:r>
              <a:rPr>
                <a:latin typeface="苹方-简" panose="020B0400000000000000" charset="-122"/>
                <a:ea typeface="苹方-简" panose="020B0400000000000000" charset="-122"/>
                <a:cs typeface="苹方-简" panose="020B0400000000000000" charset="-122"/>
              </a:rPr>
              <a:t> - 置入 - 字符</a:t>
            </a:r>
            <a:endParaRPr>
              <a:latin typeface="苹方-简" panose="020B0400000000000000" charset="-122"/>
              <a:ea typeface="苹方-简" panose="020B0400000000000000" charset="-122"/>
              <a:cs typeface="苹方-简" panose="020B0400000000000000" charset="-122"/>
            </a:endParaRPr>
          </a:p>
        </p:txBody>
      </p:sp>
      <p:grpSp>
        <p:nvGrpSpPr>
          <p:cNvPr id="3" name="组合 2"/>
          <p:cNvGrpSpPr/>
          <p:nvPr/>
        </p:nvGrpSpPr>
        <p:grpSpPr>
          <a:xfrm>
            <a:off x="739140" y="945515"/>
            <a:ext cx="2633980" cy="3406140"/>
            <a:chOff x="495" y="1503"/>
            <a:chExt cx="4148" cy="5364"/>
          </a:xfrm>
        </p:grpSpPr>
        <p:pic>
          <p:nvPicPr>
            <p:cNvPr id="278" name="截屏2020-05-05下午10.24.39.png" descr="截屏2020-05-05下午10.24.39.png"/>
            <p:cNvPicPr>
              <a:picLocks noChangeAspect="1"/>
            </p:cNvPicPr>
            <p:nvPr/>
          </p:nvPicPr>
          <p:blipFill>
            <a:blip r:embed="rId1"/>
            <a:stretch>
              <a:fillRect/>
            </a:stretch>
          </p:blipFill>
          <p:spPr>
            <a:xfrm>
              <a:off x="495" y="1503"/>
              <a:ext cx="4149" cy="4705"/>
            </a:xfrm>
            <a:prstGeom prst="rect">
              <a:avLst/>
            </a:prstGeom>
            <a:ln w="12700">
              <a:miter lim="400000"/>
              <a:headEnd/>
              <a:tailEnd/>
            </a:ln>
          </p:spPr>
        </p:pic>
        <p:sp>
          <p:nvSpPr>
            <p:cNvPr id="2" name="路径1：菜单栏 - 置入 - 字符…"/>
            <p:cNvSpPr txBox="1"/>
            <p:nvPr/>
          </p:nvSpPr>
          <p:spPr>
            <a:xfrm>
              <a:off x="791" y="6081"/>
              <a:ext cx="3558" cy="787"/>
            </a:xfrm>
            <a:prstGeom prst="rect">
              <a:avLst/>
            </a:prstGeom>
            <a:ln w="12700">
              <a:miter lim="400000"/>
            </a:ln>
          </p:spPr>
          <p:txBody>
            <a:bodyPr wrap="square" lIns="0" tIns="0" rIns="0" bIns="0">
              <a:spAutoFit/>
            </a:bodyPr>
            <a:lstStyle/>
            <a:p>
              <a: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sz="1600">
                  <a:latin typeface="苹方-简" panose="020B0400000000000000" charset="-122"/>
                  <a:ea typeface="苹方-简" panose="020B0400000000000000" charset="-122"/>
                  <a:cs typeface="苹方-简" panose="020B0400000000000000" charset="-122"/>
                </a:rPr>
                <a:t>编辑器中的文字调整面板</a:t>
              </a:r>
              <a:endParaRPr lang="zh-CN" sz="1600">
                <a:latin typeface="苹方-简" panose="020B0400000000000000" charset="-122"/>
                <a:ea typeface="苹方-简" panose="020B0400000000000000" charset="-122"/>
                <a:cs typeface="苹方-简" panose="020B0400000000000000" charset="-122"/>
              </a:endParaRPr>
            </a:p>
          </p:txBody>
        </p:sp>
      </p:grpSp>
    </p:spTree>
  </p:cSld>
  <p:clrMapOvr>
    <a:masterClrMapping/>
  </p:clrMapOvr>
  <p:transition spd="med">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3" name="成组"/>
          <p:cNvGrpSpPr/>
          <p:nvPr/>
        </p:nvGrpSpPr>
        <p:grpSpPr>
          <a:xfrm>
            <a:off x="248536" y="253895"/>
            <a:ext cx="1133662" cy="422661"/>
            <a:chOff x="0" y="0"/>
            <a:chExt cx="1133661" cy="422659"/>
          </a:xfrm>
        </p:grpSpPr>
        <p:sp>
          <p:nvSpPr>
            <p:cNvPr id="281"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82" name="文本工具"/>
            <p:cNvSpPr txBox="1"/>
            <p:nvPr/>
          </p:nvSpPr>
          <p:spPr>
            <a:xfrm>
              <a:off x="66063" y="1393"/>
              <a:ext cx="1067598"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sz="1800" dirty="0" err="1">
                  <a:latin typeface="苹方-简" panose="020B0400000000000000" charset="-122"/>
                  <a:ea typeface="苹方-简" panose="020B0400000000000000" charset="-122"/>
                </a:rPr>
                <a:t>文本工具</a:t>
              </a:r>
              <a:endParaRPr sz="1800" dirty="0">
                <a:latin typeface="苹方-简" panose="020B0400000000000000" charset="-122"/>
                <a:ea typeface="苹方-简" panose="020B0400000000000000" charset="-122"/>
              </a:endParaRPr>
            </a:p>
          </p:txBody>
        </p:sp>
      </p:grpSp>
      <p:pic>
        <p:nvPicPr>
          <p:cNvPr id="284" name="截屏2020-05-05下午10.44.45.png" descr="截屏2020-05-05下午10.44.45.png"/>
          <p:cNvPicPr>
            <a:picLocks noChangeAspect="1"/>
          </p:cNvPicPr>
          <p:nvPr/>
        </p:nvPicPr>
        <p:blipFill>
          <a:blip r:embed="rId1"/>
          <a:stretch>
            <a:fillRect/>
          </a:stretch>
        </p:blipFill>
        <p:spPr>
          <a:xfrm>
            <a:off x="582789" y="2864506"/>
            <a:ext cx="2159903" cy="1343940"/>
          </a:xfrm>
          <a:prstGeom prst="rect">
            <a:avLst/>
          </a:prstGeom>
          <a:ln w="12700">
            <a:miter lim="400000"/>
            <a:headEnd/>
            <a:tailEnd/>
          </a:ln>
        </p:spPr>
      </p:pic>
      <p:pic>
        <p:nvPicPr>
          <p:cNvPr id="285" name="截屏2020-05-05下午10.44.07.png" descr="截屏2020-05-05下午10.44.07.png"/>
          <p:cNvPicPr>
            <a:picLocks noChangeAspect="1"/>
          </p:cNvPicPr>
          <p:nvPr/>
        </p:nvPicPr>
        <p:blipFill>
          <a:blip r:embed="rId2"/>
          <a:stretch>
            <a:fillRect/>
          </a:stretch>
        </p:blipFill>
        <p:spPr>
          <a:xfrm>
            <a:off x="523572" y="717118"/>
            <a:ext cx="2278337" cy="1816066"/>
          </a:xfrm>
          <a:prstGeom prst="rect">
            <a:avLst/>
          </a:prstGeom>
          <a:ln w="12700">
            <a:miter lim="400000"/>
            <a:headEnd/>
            <a:tailEnd/>
          </a:ln>
        </p:spPr>
      </p:pic>
      <p:sp>
        <p:nvSpPr>
          <p:cNvPr id="286" name="轮廓化：选中文本 - 右键 - 轮廓化，可以将文本转化为路径，从而进行调整。…"/>
          <p:cNvSpPr txBox="1"/>
          <p:nvPr/>
        </p:nvSpPr>
        <p:spPr>
          <a:xfrm>
            <a:off x="3270057" y="1632161"/>
            <a:ext cx="5241929" cy="2500630"/>
          </a:xfrm>
          <a:prstGeom prst="rect">
            <a:avLst/>
          </a:prstGeom>
          <a:ln w="12700">
            <a:miter lim="400000"/>
          </a:ln>
        </p:spPr>
        <p:txBody>
          <a:bodyPr lIns="0" tIns="0" rIns="0" bIns="0">
            <a:spAutoFit/>
          </a:bodyPr>
          <a:lstStyle/>
          <a:p>
            <a: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rPr>
              <a:t>轮廓化：选中文本 - 右键 - 轮廓化</a:t>
            </a:r>
            <a:endParaRPr>
              <a:latin typeface="苹方-简" panose="020B0400000000000000" charset="-122"/>
              <a:ea typeface="苹方-简" panose="020B0400000000000000" charset="-122"/>
              <a:cs typeface="苹方-简" panose="020B0400000000000000" charset="-122"/>
            </a:endParaRPr>
          </a:p>
          <a:p>
            <a: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endParaRPr>
              <a:latin typeface="苹方-简" panose="020B0400000000000000" charset="-122"/>
              <a:ea typeface="苹方-简" panose="020B0400000000000000" charset="-122"/>
              <a:cs typeface="苹方-简" panose="020B0400000000000000" charset="-122"/>
            </a:endParaRPr>
          </a:p>
          <a:p>
            <a: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rPr>
              <a:t>共享式样：选中一个文本框，然后进入菜单栏-</a:t>
            </a:r>
            <a:r>
              <a:rPr>
                <a:latin typeface="苹方-简" panose="020B0400000000000000" charset="-122"/>
                <a:ea typeface="苹方-简" panose="020B0400000000000000" charset="-122"/>
                <a:cs typeface="苹方-简" panose="020B0400000000000000" charset="-122"/>
                <a:sym typeface="Arial" panose="020B06060202020A0204"/>
              </a:rPr>
              <a:t>图层 - 创建字符样式</a:t>
            </a:r>
            <a:endParaRPr>
              <a:latin typeface="苹方-简" panose="020B0400000000000000" charset="-122"/>
              <a:ea typeface="苹方-简" panose="020B0400000000000000" charset="-122"/>
              <a:cs typeface="苹方-简" panose="020B0400000000000000" charset="-122"/>
            </a:endParaRPr>
          </a:p>
          <a:p>
            <a: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i="1">
                <a:latin typeface="苹方-简" panose="020B0400000000000000" charset="-122"/>
                <a:ea typeface="苹方-简" panose="020B0400000000000000" charset="-122"/>
                <a:cs typeface="苹方-简" panose="020B0400000000000000" charset="-122"/>
                <a:sym typeface="Arial" panose="020B06060202020A0204"/>
              </a:rPr>
              <a:t> </a:t>
            </a:r>
            <a:endParaRPr i="1">
              <a:latin typeface="苹方-简" panose="020B0400000000000000" charset="-122"/>
              <a:ea typeface="苹方-简" panose="020B0400000000000000" charset="-122"/>
              <a:cs typeface="苹方-简" panose="020B0400000000000000" charset="-122"/>
              <a:sym typeface="Arial" panose="020B06060202020A0204"/>
            </a:endParaRPr>
          </a:p>
        </p:txBody>
      </p:sp>
      <p:sp>
        <p:nvSpPr>
          <p:cNvPr id="287" name="未轮廓化"/>
          <p:cNvSpPr txBox="1"/>
          <p:nvPr/>
        </p:nvSpPr>
        <p:spPr>
          <a:xfrm>
            <a:off x="1144437" y="2393949"/>
            <a:ext cx="1036608" cy="499745"/>
          </a:xfrm>
          <a:prstGeom prst="rect">
            <a:avLst/>
          </a:prstGeom>
          <a:ln w="12700">
            <a:miter lim="400000"/>
          </a:ln>
        </p:spPr>
        <p:txBody>
          <a:bodyPr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a:latin typeface="苹方-简" panose="020B0400000000000000" charset="-122"/>
                <a:ea typeface="苹方-简" panose="020B0400000000000000" charset="-122"/>
              </a:rPr>
              <a:t>未轮廓化</a:t>
            </a:r>
            <a:endParaRPr>
              <a:latin typeface="苹方-简" panose="020B0400000000000000" charset="-122"/>
              <a:ea typeface="苹方-简" panose="020B0400000000000000" charset="-122"/>
            </a:endParaRPr>
          </a:p>
        </p:txBody>
      </p:sp>
      <p:sp>
        <p:nvSpPr>
          <p:cNvPr id="288" name="轮廓化"/>
          <p:cNvSpPr txBox="1"/>
          <p:nvPr/>
        </p:nvSpPr>
        <p:spPr>
          <a:xfrm>
            <a:off x="1144437" y="4070350"/>
            <a:ext cx="1036608" cy="499745"/>
          </a:xfrm>
          <a:prstGeom prst="rect">
            <a:avLst/>
          </a:prstGeom>
          <a:ln w="12700">
            <a:miter lim="400000"/>
          </a:ln>
        </p:spPr>
        <p:txBody>
          <a:bodyPr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a:latin typeface="苹方-简" panose="020B0400000000000000" charset="-122"/>
                <a:ea typeface="苹方-简" panose="020B0400000000000000" charset="-122"/>
              </a:rPr>
              <a:t>轮廓化</a:t>
            </a:r>
            <a:endParaRPr>
              <a:latin typeface="苹方-简" panose="020B0400000000000000" charset="-122"/>
              <a:ea typeface="苹方-简" panose="020B0400000000000000" charset="-122"/>
            </a:endParaRPr>
          </a:p>
        </p:txBody>
      </p:sp>
    </p:spTree>
  </p:cSld>
  <p:clrMapOvr>
    <a:masterClrMapping/>
  </p:clrMapOvr>
  <p:transition spd="med">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 name="文本框 1"/>
          <p:cNvSpPr txBox="1"/>
          <p:nvPr/>
        </p:nvSpPr>
        <p:spPr>
          <a:xfrm>
            <a:off x="2463165" y="2249170"/>
            <a:ext cx="4217035" cy="64516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kumimoji="1" lang="zh-CN" altLang="en-US" sz="3600" dirty="0">
                <a:latin typeface="微软雅黑" panose="020B0703020204020201" charset="-122"/>
                <a:ea typeface="微软雅黑" panose="020B0703020204020201" charset="-122"/>
                <a:sym typeface="+mn-ea"/>
              </a:rPr>
              <a:t>图形编辑与组件管理</a:t>
            </a:r>
            <a:endParaRPr kumimoji="1" lang="zh-CN" altLang="en-US" sz="3600" dirty="0">
              <a:latin typeface="微软雅黑" panose="020B0703020204020201" charset="-122"/>
              <a:ea typeface="微软雅黑" panose="020B0703020204020201" charset="-122"/>
              <a:sym typeface="+mn-ea"/>
            </a:endParaRPr>
          </a:p>
        </p:txBody>
      </p:sp>
    </p:spTree>
  </p:cSld>
  <p:clrMapOvr>
    <a:masterClrMapping/>
  </p:clrMapOvr>
  <p:transition spd="med">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3" name="成组"/>
          <p:cNvGrpSpPr/>
          <p:nvPr/>
        </p:nvGrpSpPr>
        <p:grpSpPr>
          <a:xfrm>
            <a:off x="248536" y="262150"/>
            <a:ext cx="1122703" cy="421577"/>
            <a:chOff x="0" y="0"/>
            <a:chExt cx="1122702" cy="421575"/>
          </a:xfrm>
        </p:grpSpPr>
        <p:sp>
          <p:nvSpPr>
            <p:cNvPr id="281"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82" name="文本工具"/>
            <p:cNvSpPr txBox="1"/>
            <p:nvPr/>
          </p:nvSpPr>
          <p:spPr>
            <a:xfrm>
              <a:off x="66063" y="2477"/>
              <a:ext cx="1056639" cy="41909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1800" dirty="0" err="1">
                  <a:latin typeface="苹方-简" panose="020B0400000000000000" charset="-122"/>
                  <a:ea typeface="苹方-简" panose="020B0400000000000000" charset="-122"/>
                </a:rPr>
                <a:t>蒙版</a:t>
              </a:r>
              <a:r>
                <a:rPr sz="1800" dirty="0" err="1">
                  <a:latin typeface="苹方-简" panose="020B0400000000000000" charset="-122"/>
                  <a:ea typeface="苹方-简" panose="020B0400000000000000" charset="-122"/>
                </a:rPr>
                <a:t>工具</a:t>
              </a:r>
              <a:endParaRPr sz="1800" dirty="0">
                <a:latin typeface="苹方-简" panose="020B0400000000000000" charset="-122"/>
                <a:ea typeface="苹方-简" panose="020B0400000000000000" charset="-122"/>
              </a:endParaRPr>
            </a:p>
          </p:txBody>
        </p:sp>
      </p:grpSp>
      <p:sp>
        <p:nvSpPr>
          <p:cNvPr id="270" name="选择两个以上打开的路径，然后从菜单栏中选择 图层 - 路径 - 接合 ，可以将它们组合为一个路径。"/>
          <p:cNvSpPr txBox="1"/>
          <p:nvPr/>
        </p:nvSpPr>
        <p:spPr>
          <a:xfrm>
            <a:off x="2052320" y="3656330"/>
            <a:ext cx="4860925" cy="499745"/>
          </a:xfrm>
          <a:prstGeom prst="rect">
            <a:avLst/>
          </a:prstGeom>
          <a:ln w="12700">
            <a:miter lim="400000"/>
          </a:ln>
        </p:spPr>
        <p:txBody>
          <a:bodyPr wrap="square"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dirty="0">
                <a:latin typeface="苹方-简" panose="020B0400000000000000" charset="-122"/>
                <a:ea typeface="苹方-简" panose="020B0400000000000000" charset="-122"/>
                <a:cs typeface="苹方-简" panose="020B0400000000000000" charset="-122"/>
              </a:rPr>
              <a:t>蒙版可以让你有选择性的显示图层的一部分</a:t>
            </a:r>
            <a:endParaRPr lang="zh-CN" dirty="0">
              <a:latin typeface="苹方-简" panose="020B0400000000000000" charset="-122"/>
              <a:ea typeface="苹方-简" panose="020B0400000000000000" charset="-122"/>
              <a:cs typeface="苹方-简" panose="020B0400000000000000" charset="-122"/>
            </a:endParaRPr>
          </a:p>
        </p:txBody>
      </p:sp>
      <p:pic>
        <p:nvPicPr>
          <p:cNvPr id="2" name="图片 1" descr="截屏2020-05-14上午1.07.10"/>
          <p:cNvPicPr>
            <a:picLocks noChangeAspect="1"/>
          </p:cNvPicPr>
          <p:nvPr/>
        </p:nvPicPr>
        <p:blipFill>
          <a:blip r:embed="rId1"/>
          <a:stretch>
            <a:fillRect/>
          </a:stretch>
        </p:blipFill>
        <p:spPr>
          <a:xfrm>
            <a:off x="1480185" y="777240"/>
            <a:ext cx="6005195" cy="2667635"/>
          </a:xfrm>
          <a:prstGeom prst="rect">
            <a:avLst/>
          </a:prstGeom>
        </p:spPr>
      </p:pic>
    </p:spTree>
  </p:cSld>
  <p:clrMapOvr>
    <a:masterClrMapping/>
  </p:clrMapOvr>
  <p:transition spd="med">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3" name="成组"/>
          <p:cNvGrpSpPr/>
          <p:nvPr/>
        </p:nvGrpSpPr>
        <p:grpSpPr>
          <a:xfrm>
            <a:off x="248536" y="262150"/>
            <a:ext cx="1122703" cy="421577"/>
            <a:chOff x="0" y="0"/>
            <a:chExt cx="1122702" cy="421575"/>
          </a:xfrm>
        </p:grpSpPr>
        <p:sp>
          <p:nvSpPr>
            <p:cNvPr id="281"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82" name="文本工具"/>
            <p:cNvSpPr txBox="1"/>
            <p:nvPr/>
          </p:nvSpPr>
          <p:spPr>
            <a:xfrm>
              <a:off x="66063" y="2477"/>
              <a:ext cx="1056639" cy="41909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1800" dirty="0">
                  <a:latin typeface="苹方-简" panose="020B0400000000000000" charset="-122"/>
                  <a:ea typeface="苹方-简" panose="020B0400000000000000" charset="-122"/>
                </a:rPr>
                <a:t>裁剪工具</a:t>
              </a:r>
              <a:endParaRPr lang="zh-CN" altLang="en-US" sz="1800" dirty="0">
                <a:latin typeface="苹方-简" panose="020B0400000000000000" charset="-122"/>
                <a:ea typeface="苹方-简" panose="020B0400000000000000" charset="-122"/>
              </a:endParaRPr>
            </a:p>
          </p:txBody>
        </p:sp>
      </p:grpSp>
      <p:sp>
        <p:nvSpPr>
          <p:cNvPr id="2" name="选择两个以上打开的路径，然后从菜单栏中选择 图层 - 路径 - 接合 ，可以将它们组合为一个路径。"/>
          <p:cNvSpPr txBox="1"/>
          <p:nvPr/>
        </p:nvSpPr>
        <p:spPr>
          <a:xfrm>
            <a:off x="1087755" y="3648075"/>
            <a:ext cx="7099935" cy="499745"/>
          </a:xfrm>
          <a:prstGeom prst="rect">
            <a:avLst/>
          </a:prstGeom>
          <a:ln w="12700">
            <a:miter lim="400000"/>
          </a:ln>
        </p:spPr>
        <p:txBody>
          <a:bodyPr wrap="square"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dirty="0">
                <a:latin typeface="苹方-简" panose="020B0400000000000000" charset="-122"/>
                <a:ea typeface="苹方-简" panose="020B0400000000000000" charset="-122"/>
                <a:cs typeface="苹方-简" panose="020B0400000000000000" charset="-122"/>
                <a:sym typeface="+mn-ea"/>
              </a:rPr>
              <a:t>裁剪工具只能将图片裁剪成矩形，且裁剪后的部分会直接消失</a:t>
            </a:r>
            <a:endParaRPr lang="zh-CN" dirty="0">
              <a:latin typeface="苹方-简" panose="020B0400000000000000" charset="-122"/>
              <a:ea typeface="苹方-简" panose="020B0400000000000000" charset="-122"/>
              <a:cs typeface="苹方-简" panose="020B0400000000000000" charset="-122"/>
            </a:endParaRPr>
          </a:p>
        </p:txBody>
      </p:sp>
      <p:pic>
        <p:nvPicPr>
          <p:cNvPr id="3" name="图片 2" descr="截屏2020-05-14上午1.14.25"/>
          <p:cNvPicPr>
            <a:picLocks noChangeAspect="1"/>
          </p:cNvPicPr>
          <p:nvPr/>
        </p:nvPicPr>
        <p:blipFill>
          <a:blip r:embed="rId1"/>
          <a:stretch>
            <a:fillRect/>
          </a:stretch>
        </p:blipFill>
        <p:spPr>
          <a:xfrm>
            <a:off x="3063240" y="984250"/>
            <a:ext cx="3148330" cy="2555240"/>
          </a:xfrm>
          <a:prstGeom prst="rect">
            <a:avLst/>
          </a:prstGeom>
        </p:spPr>
      </p:pic>
    </p:spTree>
  </p:cSld>
  <p:clrMapOvr>
    <a:masterClrMapping/>
  </p:clrMapOvr>
  <p:transition spd="med">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3" name="成组"/>
          <p:cNvGrpSpPr/>
          <p:nvPr/>
        </p:nvGrpSpPr>
        <p:grpSpPr>
          <a:xfrm>
            <a:off x="248536" y="262150"/>
            <a:ext cx="1122703" cy="421577"/>
            <a:chOff x="0" y="0"/>
            <a:chExt cx="1122702" cy="421575"/>
          </a:xfrm>
        </p:grpSpPr>
        <p:sp>
          <p:nvSpPr>
            <p:cNvPr id="281"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82" name="文本工具"/>
            <p:cNvSpPr txBox="1"/>
            <p:nvPr/>
          </p:nvSpPr>
          <p:spPr>
            <a:xfrm>
              <a:off x="66063" y="2477"/>
              <a:ext cx="1056639" cy="41909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1800" dirty="0">
                  <a:latin typeface="苹方-简" panose="020B0400000000000000" charset="-122"/>
                  <a:ea typeface="苹方-简" panose="020B0400000000000000" charset="-122"/>
                </a:rPr>
                <a:t>模糊功能</a:t>
              </a:r>
              <a:endParaRPr lang="zh-CN" altLang="en-US" sz="1800" dirty="0">
                <a:latin typeface="苹方-简" panose="020B0400000000000000" charset="-122"/>
                <a:ea typeface="苹方-简" panose="020B0400000000000000" charset="-122"/>
              </a:endParaRPr>
            </a:p>
          </p:txBody>
        </p:sp>
      </p:grpSp>
      <p:pic>
        <p:nvPicPr>
          <p:cNvPr id="2" name="图片 1" descr="截屏2020-05-14上午1.19.01"/>
          <p:cNvPicPr>
            <a:picLocks noChangeAspect="1"/>
          </p:cNvPicPr>
          <p:nvPr/>
        </p:nvPicPr>
        <p:blipFill>
          <a:blip r:embed="rId1"/>
          <a:stretch>
            <a:fillRect/>
          </a:stretch>
        </p:blipFill>
        <p:spPr>
          <a:xfrm>
            <a:off x="2030095" y="440690"/>
            <a:ext cx="5083810" cy="4262755"/>
          </a:xfrm>
          <a:prstGeom prst="rect">
            <a:avLst/>
          </a:prstGeom>
        </p:spPr>
      </p:pic>
      <p:sp>
        <p:nvSpPr>
          <p:cNvPr id="3" name="选择两个以上打开的路径，然后从菜单栏中选择 图层 - 路径 - 接合 ，可以将它们组合为一个路径。"/>
          <p:cNvSpPr txBox="1"/>
          <p:nvPr/>
        </p:nvSpPr>
        <p:spPr>
          <a:xfrm>
            <a:off x="3065145" y="2085975"/>
            <a:ext cx="1049655" cy="499745"/>
          </a:xfrm>
          <a:prstGeom prst="rect">
            <a:avLst/>
          </a:prstGeom>
          <a:ln w="12700">
            <a:miter lim="400000"/>
          </a:ln>
        </p:spPr>
        <p:txBody>
          <a:bodyPr wrap="square"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1600" dirty="0">
                <a:latin typeface="苹方-简" panose="020B0400000000000000" charset="-122"/>
                <a:ea typeface="苹方-简" panose="020B0400000000000000" charset="-122"/>
                <a:cs typeface="苹方-简" panose="020B0400000000000000" charset="-122"/>
              </a:rPr>
              <a:t>高斯模糊</a:t>
            </a:r>
            <a:endParaRPr lang="zh-CN" sz="1600" dirty="0">
              <a:latin typeface="苹方-简" panose="020B0400000000000000" charset="-122"/>
              <a:ea typeface="苹方-简" panose="020B0400000000000000" charset="-122"/>
              <a:cs typeface="苹方-简" panose="020B0400000000000000" charset="-122"/>
            </a:endParaRPr>
          </a:p>
        </p:txBody>
      </p:sp>
      <p:sp>
        <p:nvSpPr>
          <p:cNvPr id="4" name="选择两个以上打开的路径，然后从菜单栏中选择 图层 - 路径 - 接合 ，可以将它们组合为一个路径。"/>
          <p:cNvSpPr txBox="1"/>
          <p:nvPr/>
        </p:nvSpPr>
        <p:spPr>
          <a:xfrm>
            <a:off x="5354955" y="2085975"/>
            <a:ext cx="1049655" cy="499745"/>
          </a:xfrm>
          <a:prstGeom prst="rect">
            <a:avLst/>
          </a:prstGeom>
          <a:ln w="12700">
            <a:miter lim="400000"/>
          </a:ln>
        </p:spPr>
        <p:txBody>
          <a:bodyPr wrap="square"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1600" dirty="0">
                <a:latin typeface="苹方-简" panose="020B0400000000000000" charset="-122"/>
                <a:ea typeface="苹方-简" panose="020B0400000000000000" charset="-122"/>
                <a:cs typeface="苹方-简" panose="020B0400000000000000" charset="-122"/>
              </a:rPr>
              <a:t>动感模糊</a:t>
            </a:r>
            <a:endParaRPr lang="zh-CN" sz="1600" dirty="0">
              <a:latin typeface="苹方-简" panose="020B0400000000000000" charset="-122"/>
              <a:ea typeface="苹方-简" panose="020B0400000000000000" charset="-122"/>
              <a:cs typeface="苹方-简" panose="020B0400000000000000" charset="-122"/>
            </a:endParaRPr>
          </a:p>
        </p:txBody>
      </p:sp>
      <p:sp>
        <p:nvSpPr>
          <p:cNvPr id="5" name="选择两个以上打开的路径，然后从菜单栏中选择 图层 - 路径 - 接合 ，可以将它们组合为一个路径。"/>
          <p:cNvSpPr txBox="1"/>
          <p:nvPr/>
        </p:nvSpPr>
        <p:spPr>
          <a:xfrm>
            <a:off x="3065145" y="4312920"/>
            <a:ext cx="1049655" cy="499745"/>
          </a:xfrm>
          <a:prstGeom prst="rect">
            <a:avLst/>
          </a:prstGeom>
          <a:ln w="12700">
            <a:miter lim="400000"/>
          </a:ln>
        </p:spPr>
        <p:txBody>
          <a:bodyPr wrap="square"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1600" dirty="0">
                <a:latin typeface="苹方-简" panose="020B0400000000000000" charset="-122"/>
                <a:ea typeface="苹方-简" panose="020B0400000000000000" charset="-122"/>
                <a:cs typeface="苹方-简" panose="020B0400000000000000" charset="-122"/>
              </a:rPr>
              <a:t>缩放模糊</a:t>
            </a:r>
            <a:endParaRPr lang="zh-CN" sz="1600" dirty="0">
              <a:latin typeface="苹方-简" panose="020B0400000000000000" charset="-122"/>
              <a:ea typeface="苹方-简" panose="020B0400000000000000" charset="-122"/>
              <a:cs typeface="苹方-简" panose="020B0400000000000000" charset="-122"/>
            </a:endParaRPr>
          </a:p>
        </p:txBody>
      </p:sp>
      <p:sp>
        <p:nvSpPr>
          <p:cNvPr id="6" name="选择两个以上打开的路径，然后从菜单栏中选择 图层 - 路径 - 接合 ，可以将它们组合为一个路径。"/>
          <p:cNvSpPr txBox="1"/>
          <p:nvPr/>
        </p:nvSpPr>
        <p:spPr>
          <a:xfrm>
            <a:off x="5354955" y="4312920"/>
            <a:ext cx="1049655" cy="499745"/>
          </a:xfrm>
          <a:prstGeom prst="rect">
            <a:avLst/>
          </a:prstGeom>
          <a:ln w="12700">
            <a:miter lim="400000"/>
          </a:ln>
        </p:spPr>
        <p:txBody>
          <a:bodyPr wrap="square"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1600" dirty="0">
                <a:latin typeface="苹方-简" panose="020B0400000000000000" charset="-122"/>
                <a:ea typeface="苹方-简" panose="020B0400000000000000" charset="-122"/>
                <a:cs typeface="苹方-简" panose="020B0400000000000000" charset="-122"/>
              </a:rPr>
              <a:t>背景模糊</a:t>
            </a:r>
            <a:endParaRPr lang="zh-CN" sz="1600" dirty="0">
              <a:latin typeface="苹方-简" panose="020B0400000000000000" charset="-122"/>
              <a:ea typeface="苹方-简" panose="020B0400000000000000" charset="-122"/>
              <a:cs typeface="苹方-简" panose="020B0400000000000000" charset="-122"/>
            </a:endParaRPr>
          </a:p>
        </p:txBody>
      </p:sp>
    </p:spTree>
  </p:cSld>
  <p:clrMapOvr>
    <a:masterClrMapping/>
  </p:clrMapOvr>
  <p:transition spd="med">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3" name="成组"/>
          <p:cNvGrpSpPr/>
          <p:nvPr/>
        </p:nvGrpSpPr>
        <p:grpSpPr>
          <a:xfrm>
            <a:off x="248536" y="262150"/>
            <a:ext cx="665503" cy="421577"/>
            <a:chOff x="0" y="0"/>
            <a:chExt cx="665502" cy="421575"/>
          </a:xfrm>
        </p:grpSpPr>
        <p:sp>
          <p:nvSpPr>
            <p:cNvPr id="281"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82" name="文本工具"/>
            <p:cNvSpPr txBox="1"/>
            <p:nvPr/>
          </p:nvSpPr>
          <p:spPr>
            <a:xfrm>
              <a:off x="66063" y="2477"/>
              <a:ext cx="599439" cy="41909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1800" dirty="0">
                  <a:latin typeface="苹方-简" panose="020B0400000000000000" charset="-122"/>
                  <a:ea typeface="苹方-简" panose="020B0400000000000000" charset="-122"/>
                </a:rPr>
                <a:t>画板</a:t>
              </a:r>
              <a:endParaRPr lang="zh-CN" altLang="en-US" sz="1800" dirty="0">
                <a:latin typeface="苹方-简" panose="020B0400000000000000" charset="-122"/>
                <a:ea typeface="苹方-简" panose="020B0400000000000000" charset="-122"/>
              </a:endParaRPr>
            </a:p>
          </p:txBody>
        </p:sp>
      </p:grpSp>
      <p:sp>
        <p:nvSpPr>
          <p:cNvPr id="270" name="选择两个以上打开的路径，然后从菜单栏中选择 图层 - 路径 - 接合 ，可以将它们组合为一个路径。"/>
          <p:cNvSpPr txBox="1"/>
          <p:nvPr/>
        </p:nvSpPr>
        <p:spPr>
          <a:xfrm>
            <a:off x="822960" y="3855085"/>
            <a:ext cx="7498715" cy="499745"/>
          </a:xfrm>
          <a:prstGeom prst="rect">
            <a:avLst/>
          </a:prstGeom>
          <a:ln w="12700">
            <a:miter lim="400000"/>
          </a:ln>
        </p:spPr>
        <p:txBody>
          <a:bodyPr wrap="square"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en-US" altLang="zh-CN" dirty="0">
                <a:latin typeface="苹方-简" panose="020B0400000000000000" charset="-122"/>
                <a:ea typeface="苹方-简" panose="020B0400000000000000" charset="-122"/>
                <a:cs typeface="苹方-简" panose="020B0400000000000000" charset="-122"/>
              </a:rPr>
              <a:t>sketch</a:t>
            </a:r>
            <a:r>
              <a:rPr lang="zh-CN" altLang="en-US" dirty="0">
                <a:latin typeface="苹方-简" panose="020B0400000000000000" charset="-122"/>
                <a:ea typeface="苹方-简" panose="020B0400000000000000" charset="-122"/>
                <a:cs typeface="苹方-简" panose="020B0400000000000000" charset="-122"/>
              </a:rPr>
              <a:t>里可以创造无限数量的画板，所有画板都包含在一个文档中</a:t>
            </a:r>
            <a:endParaRPr lang="zh-CN" altLang="en-US" dirty="0">
              <a:latin typeface="苹方-简" panose="020B0400000000000000" charset="-122"/>
              <a:ea typeface="苹方-简" panose="020B0400000000000000" charset="-122"/>
              <a:cs typeface="苹方-简" panose="020B0400000000000000" charset="-122"/>
            </a:endParaRPr>
          </a:p>
        </p:txBody>
      </p:sp>
      <p:pic>
        <p:nvPicPr>
          <p:cNvPr id="3" name="图片 2" descr="截屏2020-05-14上午1.33.55"/>
          <p:cNvPicPr>
            <a:picLocks noChangeAspect="1"/>
          </p:cNvPicPr>
          <p:nvPr/>
        </p:nvPicPr>
        <p:blipFill>
          <a:blip r:embed="rId1"/>
          <a:stretch>
            <a:fillRect/>
          </a:stretch>
        </p:blipFill>
        <p:spPr>
          <a:xfrm>
            <a:off x="1101090" y="683895"/>
            <a:ext cx="6732270" cy="3048635"/>
          </a:xfrm>
          <a:prstGeom prst="rect">
            <a:avLst/>
          </a:prstGeom>
        </p:spPr>
      </p:pic>
    </p:spTree>
  </p:cSld>
  <p:clrMapOvr>
    <a:masterClrMapping/>
  </p:clrMapOvr>
  <p:transition spd="med">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3" name="成组"/>
          <p:cNvGrpSpPr/>
          <p:nvPr/>
        </p:nvGrpSpPr>
        <p:grpSpPr>
          <a:xfrm>
            <a:off x="248536" y="262150"/>
            <a:ext cx="1122703" cy="421577"/>
            <a:chOff x="0" y="0"/>
            <a:chExt cx="1122701" cy="421575"/>
          </a:xfrm>
        </p:grpSpPr>
        <p:sp>
          <p:nvSpPr>
            <p:cNvPr id="281"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82" name="文本工具"/>
            <p:cNvSpPr txBox="1"/>
            <p:nvPr/>
          </p:nvSpPr>
          <p:spPr>
            <a:xfrm>
              <a:off x="66063" y="2477"/>
              <a:ext cx="1056638" cy="41909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1800" dirty="0">
                  <a:latin typeface="苹方-简" panose="020B0400000000000000" charset="-122"/>
                  <a:ea typeface="苹方-简" panose="020B0400000000000000" charset="-122"/>
                </a:rPr>
                <a:t>组件工具</a:t>
              </a:r>
              <a:endParaRPr lang="zh-CN" altLang="en-US" sz="1800" dirty="0">
                <a:latin typeface="苹方-简" panose="020B0400000000000000" charset="-122"/>
                <a:ea typeface="苹方-简" panose="020B0400000000000000" charset="-122"/>
              </a:endParaRPr>
            </a:p>
          </p:txBody>
        </p:sp>
      </p:grpSp>
      <p:pic>
        <p:nvPicPr>
          <p:cNvPr id="2" name="图片 1"/>
          <p:cNvPicPr>
            <a:picLocks noChangeAspect="1"/>
          </p:cNvPicPr>
          <p:nvPr/>
        </p:nvPicPr>
        <p:blipFill>
          <a:blip r:embed="rId1"/>
          <a:stretch>
            <a:fillRect/>
          </a:stretch>
        </p:blipFill>
        <p:spPr>
          <a:xfrm>
            <a:off x="2047875" y="1073785"/>
            <a:ext cx="5048250" cy="2162175"/>
          </a:xfrm>
          <a:prstGeom prst="rect">
            <a:avLst/>
          </a:prstGeom>
        </p:spPr>
      </p:pic>
      <p:sp>
        <p:nvSpPr>
          <p:cNvPr id="270" name="选择两个以上打开的路径，然后从菜单栏中选择 图层 - 路径 - 接合 ，可以将它们组合为一个路径。"/>
          <p:cNvSpPr txBox="1"/>
          <p:nvPr/>
        </p:nvSpPr>
        <p:spPr>
          <a:xfrm>
            <a:off x="804545" y="3606800"/>
            <a:ext cx="7799705" cy="499745"/>
          </a:xfrm>
          <a:prstGeom prst="rect">
            <a:avLst/>
          </a:prstGeom>
          <a:ln w="12700">
            <a:miter lim="400000"/>
          </a:ln>
        </p:spPr>
        <p:txBody>
          <a:bodyPr wrap="square"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altLang="en-US" dirty="0">
                <a:latin typeface="苹方-简" panose="020B0400000000000000" charset="-122"/>
                <a:ea typeface="苹方-简" panose="020B0400000000000000" charset="-122"/>
                <a:cs typeface="苹方-简" panose="020B0400000000000000" charset="-122"/>
              </a:rPr>
              <a:t>组件工具可以让你在多个页面和画布上重复使用一组内容文本或样式</a:t>
            </a:r>
            <a:endParaRPr lang="zh-CN" altLang="en-US" dirty="0">
              <a:latin typeface="苹方-简" panose="020B0400000000000000" charset="-122"/>
              <a:ea typeface="苹方-简" panose="020B0400000000000000" charset="-122"/>
              <a:cs typeface="苹方-简" panose="020B0400000000000000" charset="-122"/>
            </a:endParaRPr>
          </a:p>
        </p:txBody>
      </p:sp>
    </p:spTree>
  </p:cSld>
  <p:clrMapOvr>
    <a:masterClrMapping/>
  </p:clrMapOvr>
  <p:transition spd="med">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3" name="成组"/>
          <p:cNvGrpSpPr/>
          <p:nvPr/>
        </p:nvGrpSpPr>
        <p:grpSpPr>
          <a:xfrm>
            <a:off x="248536" y="271040"/>
            <a:ext cx="1122703" cy="421577"/>
            <a:chOff x="0" y="0"/>
            <a:chExt cx="1122701" cy="421575"/>
          </a:xfrm>
        </p:grpSpPr>
        <p:sp>
          <p:nvSpPr>
            <p:cNvPr id="281"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82" name="文本工具"/>
            <p:cNvSpPr txBox="1"/>
            <p:nvPr/>
          </p:nvSpPr>
          <p:spPr>
            <a:xfrm>
              <a:off x="66063" y="2477"/>
              <a:ext cx="1056638" cy="41909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1800" dirty="0">
                  <a:latin typeface="苹方-简" panose="020B0400000000000000" charset="-122"/>
                  <a:ea typeface="苹方-简" panose="020B0400000000000000" charset="-122"/>
                </a:rPr>
                <a:t>切图工具</a:t>
              </a:r>
              <a:endParaRPr lang="zh-CN" altLang="en-US" sz="1800" dirty="0">
                <a:latin typeface="苹方-简" panose="020B0400000000000000" charset="-122"/>
                <a:ea typeface="苹方-简" panose="020B0400000000000000" charset="-122"/>
              </a:endParaRPr>
            </a:p>
          </p:txBody>
        </p:sp>
      </p:grpSp>
      <p:pic>
        <p:nvPicPr>
          <p:cNvPr id="2" name="图片 1" descr="截屏2020-05-14上午9.17.32"/>
          <p:cNvPicPr>
            <a:picLocks noChangeAspect="1"/>
          </p:cNvPicPr>
          <p:nvPr/>
        </p:nvPicPr>
        <p:blipFill>
          <a:blip r:embed="rId1"/>
          <a:stretch>
            <a:fillRect/>
          </a:stretch>
        </p:blipFill>
        <p:spPr>
          <a:xfrm>
            <a:off x="314325" y="1720850"/>
            <a:ext cx="3009900" cy="1701800"/>
          </a:xfrm>
          <a:prstGeom prst="rect">
            <a:avLst/>
          </a:prstGeom>
        </p:spPr>
      </p:pic>
      <p:sp>
        <p:nvSpPr>
          <p:cNvPr id="270" name="选择两个以上打开的路径，然后从菜单栏中选择 图层 - 路径 - 接合 ，可以将它们组合为一个路径。"/>
          <p:cNvSpPr txBox="1"/>
          <p:nvPr/>
        </p:nvSpPr>
        <p:spPr>
          <a:xfrm>
            <a:off x="3803015" y="2321560"/>
            <a:ext cx="4846320" cy="499745"/>
          </a:xfrm>
          <a:prstGeom prst="rect">
            <a:avLst/>
          </a:prstGeom>
          <a:ln w="12700">
            <a:miter lim="400000"/>
          </a:ln>
        </p:spPr>
        <p:txBody>
          <a:bodyPr wrap="square" lIns="0" tIns="0" rIns="0" bIns="0">
            <a:spAutoFit/>
          </a:bodyPr>
          <a:lstStyle>
            <a:lvl1pPr defTabSz="457200">
              <a:lnSpc>
                <a:spcPts val="3900"/>
              </a:lnSpc>
              <a:defRPr sz="2000">
                <a:solidFill>
                  <a:srgbClr val="1A1A1A"/>
                </a:solidFill>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en-US" altLang="zh-CN" dirty="0">
                <a:latin typeface="苹方-简" panose="020B0400000000000000" charset="-122"/>
                <a:ea typeface="苹方-简" panose="020B0400000000000000" charset="-122"/>
                <a:cs typeface="苹方-简" panose="020B0400000000000000" charset="-122"/>
              </a:rPr>
              <a:t>sketch</a:t>
            </a:r>
            <a:r>
              <a:rPr lang="zh-CN" altLang="en-US" dirty="0">
                <a:latin typeface="苹方-简" panose="020B0400000000000000" charset="-122"/>
                <a:ea typeface="苹方-简" panose="020B0400000000000000" charset="-122"/>
                <a:cs typeface="苹方-简" panose="020B0400000000000000" charset="-122"/>
              </a:rPr>
              <a:t>可以方便地同时导出多倍尺寸的切图</a:t>
            </a:r>
            <a:endParaRPr lang="zh-CN" altLang="en-US" dirty="0">
              <a:latin typeface="苹方-简" panose="020B0400000000000000" charset="-122"/>
              <a:ea typeface="苹方-简" panose="020B0400000000000000" charset="-122"/>
              <a:cs typeface="苹方-简" panose="020B0400000000000000" charset="-122"/>
            </a:endParaRPr>
          </a:p>
        </p:txBody>
      </p:sp>
    </p:spTree>
  </p:cSld>
  <p:clrMapOvr>
    <a:masterClrMapping/>
  </p:clrMapOvr>
  <p:transition spd="med">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
          <p:cNvSpPr txBox="1"/>
          <p:nvPr/>
        </p:nvSpPr>
        <p:spPr>
          <a:xfrm>
            <a:off x="3988265" y="2248584"/>
            <a:ext cx="1167470" cy="646331"/>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3600" b="1" dirty="0">
                <a:latin typeface="苹方-简" panose="020B0400000000000000" charset="-122"/>
                <a:ea typeface="苹方-简" panose="020B0400000000000000" charset="-122"/>
              </a:rPr>
              <a:t>导</a:t>
            </a:r>
            <a:r>
              <a:rPr lang="zh-CN" altLang="en-US" sz="3600" b="1" dirty="0">
                <a:latin typeface="苹方-简" panose="020B0400000000000000" charset="-122"/>
                <a:ea typeface="苹方-简" panose="020B0400000000000000" charset="-122"/>
              </a:rPr>
              <a:t> </a:t>
            </a:r>
            <a:r>
              <a:rPr lang="zh-CN" sz="3600" b="1" dirty="0">
                <a:latin typeface="苹方-简" panose="020B0400000000000000" charset="-122"/>
                <a:ea typeface="苹方-简" panose="020B0400000000000000" charset="-122"/>
              </a:rPr>
              <a:t>学</a:t>
            </a:r>
            <a:endParaRPr lang="zh-CN" sz="3600" b="1" dirty="0">
              <a:latin typeface="苹方-简" panose="020B0400000000000000" charset="-122"/>
              <a:ea typeface="苹方-简" panose="020B0400000000000000" charset="-122"/>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
          <p:cNvSpPr txBox="1"/>
          <p:nvPr/>
        </p:nvSpPr>
        <p:spPr>
          <a:xfrm>
            <a:off x="3602990" y="2249170"/>
            <a:ext cx="1938020" cy="64516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3600" b="1" dirty="0">
                <a:latin typeface="苹方-简" panose="020B0400000000000000" charset="-122"/>
                <a:ea typeface="苹方-简" panose="020B0400000000000000" charset="-122"/>
              </a:rPr>
              <a:t>课程总结</a:t>
            </a:r>
            <a:endParaRPr lang="zh-CN" sz="3600" b="1" dirty="0">
              <a:latin typeface="苹方-简" panose="020B0400000000000000" charset="-122"/>
              <a:ea typeface="苹方-简" panose="020B0400000000000000" charset="-122"/>
            </a:endParaRPr>
          </a:p>
        </p:txBody>
      </p:sp>
    </p:spTree>
  </p:cSld>
  <p:clrMapOvr>
    <a:masterClrMapping/>
  </p:clrMapOvr>
  <p:transition spd="med">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2277745" y="1778635"/>
            <a:ext cx="3898265" cy="1846580"/>
            <a:chOff x="3587" y="2801"/>
            <a:chExt cx="6139" cy="2908"/>
          </a:xfrm>
        </p:grpSpPr>
        <p:sp>
          <p:nvSpPr>
            <p:cNvPr id="3" name="文本框 2"/>
            <p:cNvSpPr txBox="1"/>
            <p:nvPr/>
          </p:nvSpPr>
          <p:spPr>
            <a:xfrm>
              <a:off x="3587" y="2801"/>
              <a:ext cx="1650" cy="290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sym typeface="+mn-ea"/>
                </a:rPr>
                <a:t>图形工具</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sym typeface="+mn-ea"/>
                </a:rPr>
                <a:t>编辑器</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sym typeface="+mn-ea"/>
                </a:rPr>
                <a:t>矢量工具</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sym typeface="+mn-ea"/>
                </a:rPr>
                <a:t>文本工具</a:t>
              </a:r>
              <a:endParaRPr kumimoji="0" lang="zh-CN" altLang="en-US"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endParaRPr>
            </a:p>
          </p:txBody>
        </p:sp>
        <p:sp>
          <p:nvSpPr>
            <p:cNvPr id="6" name="文本框 5"/>
            <p:cNvSpPr txBox="1"/>
            <p:nvPr/>
          </p:nvSpPr>
          <p:spPr>
            <a:xfrm>
              <a:off x="8076" y="2801"/>
              <a:ext cx="1650" cy="2908"/>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latin typeface="苹方-简" panose="020B0400000000000000" charset="-122"/>
                  <a:ea typeface="苹方-简" panose="020B0400000000000000" charset="-122"/>
                  <a:cs typeface="苹方-简" panose="020B0400000000000000" charset="-122"/>
                </a:rPr>
                <a:t>图片处理</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latin typeface="苹方-简" panose="020B0400000000000000" charset="-122"/>
                  <a:ea typeface="苹方-简" panose="020B0400000000000000" charset="-122"/>
                  <a:cs typeface="苹方-简" panose="020B0400000000000000" charset="-122"/>
                </a:rPr>
                <a:t>画板用法</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latin typeface="苹方-简" panose="020B0400000000000000" charset="-122"/>
                  <a:ea typeface="苹方-简" panose="020B0400000000000000" charset="-122"/>
                  <a:cs typeface="苹方-简" panose="020B0400000000000000" charset="-122"/>
                  <a:sym typeface="+mn-ea"/>
                </a:rPr>
                <a:t>组件</a:t>
              </a:r>
              <a:r>
                <a:rPr>
                  <a:latin typeface="苹方-简" panose="020B0400000000000000" charset="-122"/>
                  <a:ea typeface="苹方-简" panose="020B0400000000000000" charset="-122"/>
                  <a:cs typeface="苹方-简" panose="020B0400000000000000" charset="-122"/>
                  <a:sym typeface="+mn-ea"/>
                </a:rPr>
                <a:t>工具</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latin typeface="苹方-简" panose="020B0400000000000000" charset="-122"/>
                  <a:ea typeface="苹方-简" panose="020B0400000000000000" charset="-122"/>
                  <a:cs typeface="苹方-简" panose="020B0400000000000000" charset="-122"/>
                  <a:sym typeface="+mn-ea"/>
                </a:rPr>
                <a:t>切图</a:t>
              </a:r>
              <a:r>
                <a:rPr>
                  <a:latin typeface="苹方-简" panose="020B0400000000000000" charset="-122"/>
                  <a:ea typeface="苹方-简" panose="020B0400000000000000" charset="-122"/>
                  <a:cs typeface="苹方-简" panose="020B0400000000000000" charset="-122"/>
                  <a:sym typeface="+mn-ea"/>
                </a:rPr>
                <a:t>工具</a:t>
              </a:r>
              <a:endParaRPr kumimoji="0" lang="zh-CN" altLang="en-US"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endParaRPr>
            </a:p>
          </p:txBody>
        </p:sp>
      </p:grpSp>
      <p:grpSp>
        <p:nvGrpSpPr>
          <p:cNvPr id="283" name="成组"/>
          <p:cNvGrpSpPr/>
          <p:nvPr/>
        </p:nvGrpSpPr>
        <p:grpSpPr>
          <a:xfrm>
            <a:off x="248536" y="271040"/>
            <a:ext cx="1122703" cy="421577"/>
            <a:chOff x="0" y="0"/>
            <a:chExt cx="1122701" cy="421575"/>
          </a:xfrm>
        </p:grpSpPr>
        <p:sp>
          <p:nvSpPr>
            <p:cNvPr id="281"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282" name="文本工具"/>
            <p:cNvSpPr txBox="1"/>
            <p:nvPr/>
          </p:nvSpPr>
          <p:spPr>
            <a:xfrm>
              <a:off x="66063" y="2477"/>
              <a:ext cx="1056638" cy="41909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altLang="en-US" sz="1800" dirty="0">
                  <a:latin typeface="苹方-简" panose="020B0400000000000000" charset="-122"/>
                  <a:ea typeface="苹方-简" panose="020B0400000000000000" charset="-122"/>
                </a:rPr>
                <a:t>教学内容</a:t>
              </a:r>
              <a:endParaRPr lang="zh-CN" altLang="en-US" sz="1800" dirty="0">
                <a:latin typeface="苹方-简" panose="020B0400000000000000" charset="-122"/>
                <a:ea typeface="苹方-简" panose="020B0400000000000000" charset="-122"/>
              </a:endParaRPr>
            </a:p>
          </p:txBody>
        </p:sp>
      </p:grpSp>
    </p:spTree>
  </p:cSld>
  <p:clrMapOvr>
    <a:masterClrMapping/>
  </p:clrMapOvr>
  <p:transition spd="med">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
          <p:cNvSpPr txBox="1"/>
          <p:nvPr/>
        </p:nvSpPr>
        <p:spPr>
          <a:xfrm>
            <a:off x="4010660" y="2249170"/>
            <a:ext cx="1122680" cy="645160"/>
          </a:xfrm>
          <a:prstGeom prst="rect">
            <a:avLst/>
          </a:prstGeom>
          <a:ln w="12700">
            <a:miter lim="400000"/>
          </a:ln>
        </p:spPr>
        <p:txBody>
          <a:bodyPr wrap="square" lIns="45719" rIns="45719">
            <a:spAutoFit/>
          </a:bodyPr>
          <a:lstStyle>
            <a:lvl1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lang="zh-CN" sz="3600" b="1" dirty="0">
                <a:latin typeface="苹方-简" panose="020B0400000000000000" charset="-122"/>
                <a:ea typeface="苹方-简" panose="020B0400000000000000" charset="-122"/>
              </a:rPr>
              <a:t>谢谢</a:t>
            </a:r>
            <a:endParaRPr lang="zh-CN" sz="3600" b="1" dirty="0">
              <a:latin typeface="苹方-简" panose="020B0400000000000000" charset="-122"/>
              <a:ea typeface="苹方-简" panose="020B0400000000000000" charset="-122"/>
            </a:endParaRPr>
          </a:p>
        </p:txBody>
      </p:sp>
    </p:spTree>
  </p:cSld>
  <p:clrMapOvr>
    <a:masterClrMapping/>
  </p:clrMapOvr>
  <p:transition spd="med">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框 1"/>
          <p:cNvSpPr txBox="1"/>
          <p:nvPr/>
        </p:nvSpPr>
        <p:spPr>
          <a:xfrm>
            <a:off x="664527" y="1527644"/>
            <a:ext cx="7814946" cy="1631216"/>
          </a:xfrm>
          <a:prstGeom prst="rect">
            <a:avLst/>
          </a:prstGeom>
          <a:ln w="12700">
            <a:miter lim="400000"/>
          </a:ln>
        </p:spPr>
        <p:txBody>
          <a:bodyPr lIns="45719" rIns="45719">
            <a:spAutoFit/>
          </a:bodyPr>
          <a:lstStyle/>
          <a:p>
            <a: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dirty="0">
                <a:latin typeface="苹方-简" panose="020B0400000000000000" charset="-122"/>
                <a:ea typeface="苹方-简" panose="020B0400000000000000" charset="-122"/>
                <a:cs typeface="苹方-简" panose="020B0400000000000000" charset="-122"/>
              </a:rPr>
              <a:t>Sketch </a:t>
            </a:r>
            <a:r>
              <a:rPr dirty="0" err="1">
                <a:latin typeface="苹方-简" panose="020B0400000000000000" charset="-122"/>
                <a:ea typeface="苹方-简" panose="020B0400000000000000" charset="-122"/>
                <a:cs typeface="苹方-简" panose="020B0400000000000000" charset="-122"/>
              </a:rPr>
              <a:t>是</a:t>
            </a:r>
            <a:r>
              <a:rPr lang="zh-CN" dirty="0">
                <a:latin typeface="苹方-简" panose="020B0400000000000000" charset="-122"/>
                <a:ea typeface="苹方-简" panose="020B0400000000000000" charset="-122"/>
                <a:cs typeface="苹方-简" panose="020B0400000000000000" charset="-122"/>
              </a:rPr>
              <a:t>专门</a:t>
            </a:r>
            <a:r>
              <a:rPr dirty="0" err="1">
                <a:latin typeface="苹方-简" panose="020B0400000000000000" charset="-122"/>
                <a:ea typeface="苹方-简" panose="020B0400000000000000" charset="-122"/>
                <a:cs typeface="苹方-简" panose="020B0400000000000000" charset="-122"/>
              </a:rPr>
              <a:t>为</a:t>
            </a:r>
            <a:r>
              <a:rPr lang="zh-CN" dirty="0">
                <a:latin typeface="苹方-简" panose="020B0400000000000000" charset="-122"/>
                <a:ea typeface="苹方-简" panose="020B0400000000000000" charset="-122"/>
                <a:cs typeface="苹方-简" panose="020B0400000000000000" charset="-122"/>
              </a:rPr>
              <a:t>绘制</a:t>
            </a:r>
            <a:r>
              <a:rPr lang="en-US" dirty="0">
                <a:latin typeface="苹方-简" panose="020B0400000000000000" charset="-122"/>
                <a:ea typeface="苹方-简" panose="020B0400000000000000" charset="-122"/>
                <a:cs typeface="苹方-简" panose="020B0400000000000000" charset="-122"/>
              </a:rPr>
              <a:t>UI</a:t>
            </a:r>
            <a:r>
              <a:rPr lang="zh-CN" altLang="en-US" dirty="0">
                <a:latin typeface="苹方-简" panose="020B0400000000000000" charset="-122"/>
                <a:ea typeface="苹方-简" panose="020B0400000000000000" charset="-122"/>
                <a:cs typeface="苹方-简" panose="020B0400000000000000" charset="-122"/>
              </a:rPr>
              <a:t>而设计</a:t>
            </a:r>
            <a:r>
              <a:rPr dirty="0" err="1">
                <a:latin typeface="苹方-简" panose="020B0400000000000000" charset="-122"/>
                <a:ea typeface="苹方-简" panose="020B0400000000000000" charset="-122"/>
                <a:cs typeface="苹方-简" panose="020B0400000000000000" charset="-122"/>
              </a:rPr>
              <a:t>的</a:t>
            </a:r>
            <a:r>
              <a:rPr lang="zh-CN" dirty="0">
                <a:latin typeface="苹方-简" panose="020B0400000000000000" charset="-122"/>
                <a:ea typeface="苹方-简" panose="020B0400000000000000" charset="-122"/>
                <a:cs typeface="苹方-简" panose="020B0400000000000000" charset="-122"/>
              </a:rPr>
              <a:t>一款矢量软件</a:t>
            </a:r>
            <a:r>
              <a:rPr dirty="0">
                <a:latin typeface="苹方-简" panose="020B0400000000000000" charset="-122"/>
                <a:ea typeface="苹方-简" panose="020B0400000000000000" charset="-122"/>
                <a:cs typeface="苹方-简" panose="020B0400000000000000" charset="-122"/>
              </a:rPr>
              <a:t>。</a:t>
            </a:r>
            <a:r>
              <a:rPr dirty="0" err="1">
                <a:latin typeface="苹方-简" panose="020B0400000000000000" charset="-122"/>
                <a:ea typeface="苹方-简" panose="020B0400000000000000" charset="-122"/>
                <a:cs typeface="苹方-简" panose="020B0400000000000000" charset="-122"/>
              </a:rPr>
              <a:t>它有着</a:t>
            </a:r>
            <a:r>
              <a:rPr lang="zh-CN" dirty="0">
                <a:latin typeface="苹方-简" panose="020B0400000000000000" charset="-122"/>
                <a:ea typeface="苹方-简" panose="020B0400000000000000" charset="-122"/>
                <a:cs typeface="苹方-简" panose="020B0400000000000000" charset="-122"/>
              </a:rPr>
              <a:t>绘制界面时所需的所有功能，且十分容易操作</a:t>
            </a:r>
            <a:r>
              <a:rPr dirty="0">
                <a:latin typeface="苹方-简" panose="020B0400000000000000" charset="-122"/>
                <a:ea typeface="苹方-简" panose="020B0400000000000000" charset="-122"/>
                <a:cs typeface="苹方-简" panose="020B0400000000000000" charset="-122"/>
              </a:rPr>
              <a:t>。</a:t>
            </a:r>
            <a:endParaRPr lang="en-US" altLang="zh-CN" dirty="0">
              <a:latin typeface="苹方-简" panose="020B0400000000000000" charset="-122"/>
              <a:ea typeface="苹方-简" panose="020B0400000000000000" charset="-122"/>
              <a:cs typeface="苹方-简" panose="020B0400000000000000" charset="-122"/>
            </a:endParaRPr>
          </a:p>
          <a:p>
            <a: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endParaRPr dirty="0">
              <a:latin typeface="苹方-简" panose="020B0400000000000000" charset="-122"/>
              <a:ea typeface="苹方-简" panose="020B0400000000000000" charset="-122"/>
              <a:cs typeface="苹方-简" panose="020B0400000000000000" charset="-122"/>
            </a:endParaRPr>
          </a:p>
          <a:p>
            <a:pPr>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dirty="0" err="1">
                <a:latin typeface="苹方-简" panose="020B0400000000000000" charset="-122"/>
                <a:ea typeface="苹方-简" panose="020B0400000000000000" charset="-122"/>
                <a:cs typeface="苹方-简" panose="020B0400000000000000" charset="-122"/>
              </a:rPr>
              <a:t>但是</a:t>
            </a:r>
            <a:r>
              <a:rPr dirty="0">
                <a:latin typeface="苹方-简" panose="020B0400000000000000" charset="-122"/>
                <a:ea typeface="苹方-简" panose="020B0400000000000000" charset="-122"/>
                <a:cs typeface="苹方-简" panose="020B0400000000000000" charset="-122"/>
              </a:rPr>
              <a:t> Sketch </a:t>
            </a:r>
            <a:r>
              <a:rPr dirty="0" err="1">
                <a:latin typeface="苹方-简" panose="020B0400000000000000" charset="-122"/>
                <a:ea typeface="苹方-简" panose="020B0400000000000000" charset="-122"/>
                <a:cs typeface="苹方-简" panose="020B0400000000000000" charset="-122"/>
              </a:rPr>
              <a:t>并不是一个位图编辑应用。也就是说如果你想修正一张照片或者用笔刷来画画，那么这不是你要找的应用</a:t>
            </a:r>
            <a:r>
              <a:rPr dirty="0">
                <a:latin typeface="苹方-简" panose="020B0400000000000000" charset="-122"/>
                <a:ea typeface="苹方-简" panose="020B0400000000000000" charset="-122"/>
                <a:cs typeface="苹方-简" panose="020B0400000000000000" charset="-122"/>
              </a:rPr>
              <a:t>。</a:t>
            </a:r>
            <a:endParaRPr dirty="0">
              <a:latin typeface="苹方-简" panose="020B0400000000000000" charset="-122"/>
              <a:ea typeface="苹方-简" panose="020B0400000000000000" charset="-122"/>
              <a:cs typeface="苹方-简" panose="020B0400000000000000" charset="-122"/>
            </a:endParaRPr>
          </a:p>
        </p:txBody>
      </p:sp>
      <p:grpSp>
        <p:nvGrpSpPr>
          <p:cNvPr id="142" name="成组"/>
          <p:cNvGrpSpPr/>
          <p:nvPr/>
        </p:nvGrpSpPr>
        <p:grpSpPr>
          <a:xfrm>
            <a:off x="230756" y="253895"/>
            <a:ext cx="1375716" cy="422661"/>
            <a:chOff x="0" y="0"/>
            <a:chExt cx="1375715" cy="422659"/>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41" name="学习建议"/>
            <p:cNvSpPr txBox="1"/>
            <p:nvPr/>
          </p:nvSpPr>
          <p:spPr>
            <a:xfrm>
              <a:off x="66063" y="1393"/>
              <a:ext cx="1309652"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en-US" sz="1800" dirty="0">
                  <a:latin typeface="苹方-简" panose="020B0400000000000000" charset="-122"/>
                  <a:ea typeface="苹方-简" panose="020B0400000000000000" charset="-122"/>
                  <a:cs typeface="苹方-简" panose="020B0400000000000000" charset="-122"/>
                </a:rPr>
                <a:t>sketch</a:t>
              </a:r>
              <a:r>
                <a:rPr lang="zh-CN" altLang="en-US" sz="1800" dirty="0">
                  <a:latin typeface="苹方-简" panose="020B0400000000000000" charset="-122"/>
                  <a:ea typeface="苹方-简" panose="020B0400000000000000" charset="-122"/>
                  <a:cs typeface="苹方-简" panose="020B0400000000000000" charset="-122"/>
                </a:rPr>
                <a:t>介绍</a:t>
              </a:r>
              <a:endParaRPr lang="zh-CN" altLang="en-US" sz="1800" dirty="0">
                <a:latin typeface="苹方-简" panose="020B0400000000000000" charset="-122"/>
                <a:ea typeface="苹方-简" panose="020B0400000000000000" charset="-122"/>
                <a:cs typeface="苹方-简" panose="020B0400000000000000" charset="-122"/>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8">
                                            <p:txEl>
                                              <p:pRg st="0" end="0"/>
                                            </p:txEl>
                                          </p:spTgt>
                                        </p:tgtEl>
                                        <p:attrNameLst>
                                          <p:attrName>style.visibility</p:attrName>
                                        </p:attrNameLst>
                                      </p:cBhvr>
                                      <p:to>
                                        <p:strVal val="visible"/>
                                      </p:to>
                                    </p:set>
                                    <p:anim calcmode="lin" valueType="num">
                                      <p:cBhvr additive="base">
                                        <p:cTn id="7" dur="500" fill="hold"/>
                                        <p:tgtEl>
                                          <p:spTgt spid="10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8">
                                            <p:txEl>
                                              <p:pRg st="2" end="2"/>
                                            </p:txEl>
                                          </p:spTgt>
                                        </p:tgtEl>
                                        <p:attrNameLst>
                                          <p:attrName>style.visibility</p:attrName>
                                        </p:attrNameLst>
                                      </p:cBhvr>
                                      <p:to>
                                        <p:strVal val="visible"/>
                                      </p:to>
                                    </p:set>
                                    <p:anim calcmode="lin" valueType="num">
                                      <p:cBhvr additive="base">
                                        <p:cTn id="13" dur="500" fill="hold"/>
                                        <p:tgtEl>
                                          <p:spTgt spid="10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67410" y="1698625"/>
            <a:ext cx="7409815" cy="1746885"/>
            <a:chOff x="755" y="2522"/>
            <a:chExt cx="11669" cy="2751"/>
          </a:xfrm>
        </p:grpSpPr>
        <p:sp>
          <p:nvSpPr>
            <p:cNvPr id="7" name="椭圆 6"/>
            <p:cNvSpPr/>
            <p:nvPr/>
          </p:nvSpPr>
          <p:spPr>
            <a:xfrm>
              <a:off x="755" y="2614"/>
              <a:ext cx="2658" cy="2658"/>
            </a:xfrm>
            <a:prstGeom prst="ellipse">
              <a:avLst/>
            </a:prstGeom>
            <a:solidFill>
              <a:srgbClr val="FFFFFF"/>
            </a:solidFill>
            <a:ln w="12700" cap="flat">
              <a:solidFill>
                <a:schemeClr val="accent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marL="0" marR="0" indent="0" algn="l" defTabSz="685800" rtl="0" fontAlgn="auto" latinLnBrk="0" hangingPunct="0">
                <a:lnSpc>
                  <a:spcPct val="100000"/>
                </a:lnSpc>
                <a:spcBef>
                  <a:spcPts val="0"/>
                </a:spcBef>
                <a:spcAft>
                  <a:spcPts val="0"/>
                </a:spcAft>
                <a:buClrTx/>
                <a:buSzTx/>
                <a:buFontTx/>
                <a:buNone/>
              </a:pPr>
              <a:endParaRPr kumimoji="0" lang="zh-CN" altLang="en-US"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endParaRPr>
            </a:p>
          </p:txBody>
        </p:sp>
        <p:sp>
          <p:nvSpPr>
            <p:cNvPr id="3" name="文本框 2"/>
            <p:cNvSpPr txBox="1"/>
            <p:nvPr/>
          </p:nvSpPr>
          <p:spPr>
            <a:xfrm>
              <a:off x="1411" y="3459"/>
              <a:ext cx="1347" cy="969"/>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marL="0" marR="0" indent="0" algn="l" defTabSz="685800" rtl="0" fontAlgn="auto" latinLnBrk="0"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苹方-简" panose="020B0400000000000000" charset="-122"/>
                  <a:ea typeface="苹方-简" panose="020B0400000000000000" charset="-122"/>
                  <a:cs typeface="Calibri" panose="020F0302020204030204"/>
                  <a:sym typeface="Calibri" panose="020F0302020204030204"/>
                </a:rPr>
                <a:t>全矢量</a:t>
              </a:r>
              <a:endParaRPr kumimoji="0" lang="zh-CN" altLang="en-US" sz="2000" b="0" i="0" u="none" strike="noStrike" cap="none" spc="0" normalizeH="0" baseline="0">
                <a:ln>
                  <a:noFill/>
                </a:ln>
                <a:solidFill>
                  <a:srgbClr val="000000"/>
                </a:solidFill>
                <a:effectLst/>
                <a:uFillTx/>
                <a:latin typeface="苹方-简" panose="020B0400000000000000" charset="-122"/>
                <a:ea typeface="苹方-简" panose="020B0400000000000000" charset="-122"/>
                <a:cs typeface="Calibri" panose="020F0302020204030204"/>
                <a:sym typeface="Calibri" panose="020F0302020204030204"/>
              </a:endParaRPr>
            </a:p>
            <a:p>
              <a:pPr marL="0" marR="0" indent="0" algn="l" defTabSz="685800" rtl="0" fontAlgn="auto" latinLnBrk="0"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苹方-简" panose="020B0400000000000000" charset="-122"/>
                  <a:ea typeface="苹方-简" panose="020B0400000000000000" charset="-122"/>
                  <a:cs typeface="Calibri" panose="020F0302020204030204"/>
                  <a:sym typeface="Calibri" panose="020F0302020204030204"/>
                </a:rPr>
                <a:t>轻量化</a:t>
              </a:r>
              <a:endParaRPr kumimoji="0" lang="zh-CN" altLang="en-US" sz="2000" b="0" i="0" u="none" strike="noStrike" cap="none" spc="0" normalizeH="0" baseline="0">
                <a:ln>
                  <a:noFill/>
                </a:ln>
                <a:solidFill>
                  <a:srgbClr val="000000"/>
                </a:solidFill>
                <a:effectLst/>
                <a:uFillTx/>
                <a:latin typeface="苹方-简" panose="020B0400000000000000" charset="-122"/>
                <a:ea typeface="苹方-简" panose="020B0400000000000000" charset="-122"/>
                <a:cs typeface="Calibri" panose="020F0302020204030204"/>
                <a:sym typeface="Calibri" panose="020F0302020204030204"/>
              </a:endParaRPr>
            </a:p>
          </p:txBody>
        </p:sp>
        <p:sp>
          <p:nvSpPr>
            <p:cNvPr id="8" name="椭圆 7"/>
            <p:cNvSpPr/>
            <p:nvPr/>
          </p:nvSpPr>
          <p:spPr>
            <a:xfrm>
              <a:off x="3761" y="2615"/>
              <a:ext cx="2658" cy="2658"/>
            </a:xfrm>
            <a:prstGeom prst="ellipse">
              <a:avLst/>
            </a:prstGeom>
            <a:solidFill>
              <a:srgbClr val="FFFFFF"/>
            </a:solidFill>
            <a:ln w="12700" cap="flat">
              <a:solidFill>
                <a:schemeClr val="accent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marL="0" marR="0" indent="0" algn="l" defTabSz="685800" rtl="0" fontAlgn="auto" latinLnBrk="0" hangingPunct="0">
                <a:lnSpc>
                  <a:spcPct val="100000"/>
                </a:lnSpc>
                <a:spcBef>
                  <a:spcPts val="0"/>
                </a:spcBef>
                <a:spcAft>
                  <a:spcPts val="0"/>
                </a:spcAft>
                <a:buClrTx/>
                <a:buSzTx/>
                <a:buFontTx/>
                <a:buNone/>
              </a:pPr>
              <a:endParaRPr kumimoji="0" lang="zh-CN" altLang="en-US"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endParaRPr>
            </a:p>
          </p:txBody>
        </p:sp>
        <p:sp>
          <p:nvSpPr>
            <p:cNvPr id="9" name="椭圆 8"/>
            <p:cNvSpPr/>
            <p:nvPr/>
          </p:nvSpPr>
          <p:spPr>
            <a:xfrm>
              <a:off x="6763" y="2522"/>
              <a:ext cx="2658" cy="2658"/>
            </a:xfrm>
            <a:prstGeom prst="ellipse">
              <a:avLst/>
            </a:prstGeom>
            <a:solidFill>
              <a:srgbClr val="FFFFFF"/>
            </a:solidFill>
            <a:ln w="12700" cap="flat">
              <a:solidFill>
                <a:schemeClr val="accent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marL="0" marR="0" indent="0" algn="l" defTabSz="685800" rtl="0" fontAlgn="auto" latinLnBrk="0" hangingPunct="0">
                <a:lnSpc>
                  <a:spcPct val="100000"/>
                </a:lnSpc>
                <a:spcBef>
                  <a:spcPts val="0"/>
                </a:spcBef>
                <a:spcAft>
                  <a:spcPts val="0"/>
                </a:spcAft>
                <a:buClrTx/>
                <a:buSzTx/>
                <a:buFontTx/>
                <a:buNone/>
              </a:pPr>
              <a:endParaRPr kumimoji="0" lang="zh-CN" altLang="en-US"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endParaRPr>
            </a:p>
          </p:txBody>
        </p:sp>
        <p:sp>
          <p:nvSpPr>
            <p:cNvPr id="10" name="椭圆 9"/>
            <p:cNvSpPr/>
            <p:nvPr/>
          </p:nvSpPr>
          <p:spPr>
            <a:xfrm>
              <a:off x="9766" y="2522"/>
              <a:ext cx="2658" cy="2658"/>
            </a:xfrm>
            <a:prstGeom prst="ellipse">
              <a:avLst/>
            </a:prstGeom>
            <a:solidFill>
              <a:srgbClr val="FFFFFF"/>
            </a:solidFill>
            <a:ln w="12700" cap="flat">
              <a:solidFill>
                <a:schemeClr val="accent1"/>
              </a:solidFill>
              <a:prstDash val="solid"/>
              <a:miter lim="8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marL="0" marR="0" indent="0" algn="l" defTabSz="685800" rtl="0" fontAlgn="auto" latinLnBrk="0" hangingPunct="0">
                <a:lnSpc>
                  <a:spcPct val="100000"/>
                </a:lnSpc>
                <a:spcBef>
                  <a:spcPts val="0"/>
                </a:spcBef>
                <a:spcAft>
                  <a:spcPts val="0"/>
                </a:spcAft>
                <a:buClrTx/>
                <a:buSzTx/>
                <a:buFontTx/>
                <a:buNone/>
              </a:pPr>
              <a:endParaRPr kumimoji="0" lang="zh-CN" altLang="en-US"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endParaRPr>
            </a:p>
          </p:txBody>
        </p:sp>
        <p:sp>
          <p:nvSpPr>
            <p:cNvPr id="11" name="文本框 10"/>
            <p:cNvSpPr txBox="1"/>
            <p:nvPr/>
          </p:nvSpPr>
          <p:spPr>
            <a:xfrm>
              <a:off x="4222" y="3702"/>
              <a:ext cx="1736" cy="4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marL="0" marR="0" indent="0" algn="l" defTabSz="685800" rtl="0" fontAlgn="auto" latinLnBrk="0"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苹方-简" panose="020B0400000000000000" charset="-122"/>
                  <a:ea typeface="苹方-简" panose="020B0400000000000000" charset="-122"/>
                  <a:cs typeface="Calibri" panose="020F0302020204030204"/>
                  <a:sym typeface="Calibri" panose="020F0302020204030204"/>
                </a:rPr>
                <a:t>自动保存</a:t>
              </a:r>
              <a:endParaRPr kumimoji="0" lang="zh-CN" altLang="en-US" sz="2000" b="0" i="0" u="none" strike="noStrike" cap="none" spc="0" normalizeH="0" baseline="0">
                <a:ln>
                  <a:noFill/>
                </a:ln>
                <a:solidFill>
                  <a:srgbClr val="000000"/>
                </a:solidFill>
                <a:effectLst/>
                <a:uFillTx/>
                <a:latin typeface="苹方-简" panose="020B0400000000000000" charset="-122"/>
                <a:ea typeface="苹方-简" panose="020B0400000000000000" charset="-122"/>
                <a:cs typeface="Calibri" panose="020F0302020204030204"/>
                <a:sym typeface="Calibri" panose="020F0302020204030204"/>
              </a:endParaRPr>
            </a:p>
          </p:txBody>
        </p:sp>
        <p:sp>
          <p:nvSpPr>
            <p:cNvPr id="12" name="文本框 11"/>
            <p:cNvSpPr txBox="1"/>
            <p:nvPr/>
          </p:nvSpPr>
          <p:spPr>
            <a:xfrm>
              <a:off x="7307" y="3609"/>
              <a:ext cx="1736" cy="4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marL="0" marR="0" indent="0" algn="l" defTabSz="685800" rtl="0" fontAlgn="auto" latinLnBrk="0"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苹方-简" panose="020B0400000000000000" charset="-122"/>
                  <a:ea typeface="苹方-简" panose="020B0400000000000000" charset="-122"/>
                  <a:cs typeface="Calibri" panose="020F0302020204030204"/>
                  <a:sym typeface="Calibri" panose="020F0302020204030204"/>
                </a:rPr>
                <a:t>智能切图</a:t>
              </a:r>
              <a:endParaRPr kumimoji="0" lang="zh-CN" altLang="en-US" sz="2000" b="0" i="0" u="none" strike="noStrike" cap="none" spc="0" normalizeH="0" baseline="0">
                <a:ln>
                  <a:noFill/>
                </a:ln>
                <a:solidFill>
                  <a:srgbClr val="000000"/>
                </a:solidFill>
                <a:effectLst/>
                <a:uFillTx/>
                <a:latin typeface="苹方-简" panose="020B0400000000000000" charset="-122"/>
                <a:ea typeface="苹方-简" panose="020B0400000000000000" charset="-122"/>
                <a:cs typeface="Calibri" panose="020F0302020204030204"/>
                <a:sym typeface="Calibri" panose="020F0302020204030204"/>
              </a:endParaRPr>
            </a:p>
          </p:txBody>
        </p:sp>
        <p:sp>
          <p:nvSpPr>
            <p:cNvPr id="13" name="文本框 12"/>
            <p:cNvSpPr txBox="1"/>
            <p:nvPr/>
          </p:nvSpPr>
          <p:spPr>
            <a:xfrm>
              <a:off x="10339" y="3609"/>
              <a:ext cx="1736" cy="484"/>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marL="0" marR="0" indent="0" algn="l" defTabSz="685800" rtl="0" fontAlgn="auto" latinLnBrk="0"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苹方-简" panose="020B0400000000000000" charset="-122"/>
                  <a:ea typeface="苹方-简" panose="020B0400000000000000" charset="-122"/>
                  <a:cs typeface="Calibri" panose="020F0302020204030204"/>
                  <a:sym typeface="Calibri" panose="020F0302020204030204"/>
                </a:rPr>
                <a:t>海量插件</a:t>
              </a:r>
              <a:endParaRPr kumimoji="0" lang="zh-CN" altLang="en-US" sz="2000" b="0" i="0" u="none" strike="noStrike" cap="none" spc="0" normalizeH="0" baseline="0">
                <a:ln>
                  <a:noFill/>
                </a:ln>
                <a:solidFill>
                  <a:srgbClr val="000000"/>
                </a:solidFill>
                <a:effectLst/>
                <a:uFillTx/>
                <a:latin typeface="苹方-简" panose="020B0400000000000000" charset="-122"/>
                <a:ea typeface="苹方-简" panose="020B0400000000000000" charset="-122"/>
                <a:cs typeface="Calibri" panose="020F0302020204030204"/>
                <a:sym typeface="Calibri" panose="020F0302020204030204"/>
              </a:endParaRPr>
            </a:p>
          </p:txBody>
        </p:sp>
      </p:grpSp>
      <p:grpSp>
        <p:nvGrpSpPr>
          <p:cNvPr id="14" name="成组"/>
          <p:cNvGrpSpPr/>
          <p:nvPr/>
        </p:nvGrpSpPr>
        <p:grpSpPr>
          <a:xfrm>
            <a:off x="230756" y="253895"/>
            <a:ext cx="1606548" cy="422661"/>
            <a:chOff x="0" y="0"/>
            <a:chExt cx="1606547" cy="422659"/>
          </a:xfrm>
        </p:grpSpPr>
        <p:sp>
          <p:nvSpPr>
            <p:cNvPr id="15"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6" name="学习建议"/>
            <p:cNvSpPr txBox="1"/>
            <p:nvPr/>
          </p:nvSpPr>
          <p:spPr>
            <a:xfrm>
              <a:off x="66063" y="1393"/>
              <a:ext cx="1540484"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en-US" sz="1800" dirty="0">
                  <a:latin typeface="苹方-简" panose="020B0400000000000000" charset="-122"/>
                  <a:ea typeface="苹方-简" panose="020B0400000000000000" charset="-122"/>
                  <a:cs typeface="苹方-简" panose="020B0400000000000000" charset="-122"/>
                </a:rPr>
                <a:t>sketch</a:t>
              </a:r>
              <a:r>
                <a:rPr lang="zh-CN" altLang="en-US" sz="1800" dirty="0">
                  <a:latin typeface="苹方-简" panose="020B0400000000000000" charset="-122"/>
                  <a:ea typeface="苹方-简" panose="020B0400000000000000" charset="-122"/>
                  <a:cs typeface="苹方-简" panose="020B0400000000000000" charset="-122"/>
                </a:rPr>
                <a:t>的优势</a:t>
              </a:r>
              <a:endParaRPr lang="zh-CN" altLang="en-US" sz="1800" dirty="0">
                <a:latin typeface="苹方-简" panose="020B0400000000000000" charset="-122"/>
                <a:ea typeface="苹方-简" panose="020B0400000000000000" charset="-122"/>
                <a:cs typeface="苹方-简" panose="020B0400000000000000" charset="-122"/>
              </a:endParaRPr>
            </a:p>
          </p:txBody>
        </p:sp>
      </p:gr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标题 1"/>
          <p:cNvSpPr txBox="1">
            <a:spLocks noGrp="1"/>
          </p:cNvSpPr>
          <p:nvPr>
            <p:ph type="title" idx="4294967295"/>
          </p:nvPr>
        </p:nvSpPr>
        <p:spPr>
          <a:xfrm>
            <a:off x="386649" y="3444498"/>
            <a:ext cx="2210456" cy="421138"/>
          </a:xfrm>
          <a:prstGeom prst="rect">
            <a:avLst/>
          </a:prstGeom>
        </p:spPr>
        <p:txBody>
          <a:bodyPr/>
          <a:lstStyle>
            <a:lvl1pPr defTabSz="650875">
              <a:defRPr sz="1900">
                <a:latin typeface="微软雅黑" panose="020B0703020204020201" charset="-122"/>
                <a:ea typeface="微软雅黑" panose="020B0703020204020201" charset="-122"/>
                <a:cs typeface="微软雅黑" panose="020B0703020204020201" charset="-122"/>
                <a:sym typeface="微软雅黑" panose="020B0703020204020201" charset="-122"/>
              </a:defRPr>
            </a:lvl1pPr>
          </a:lstStyle>
          <a:p>
            <a:r>
              <a:rPr sz="1600">
                <a:latin typeface="苹方-简" panose="020B0400000000000000" charset="-122"/>
                <a:ea typeface="苹方-简" panose="020B0400000000000000" charset="-122"/>
                <a:cs typeface="苹方-简" panose="020B0400000000000000" charset="-122"/>
              </a:rPr>
              <a:t>APP/网页界面设计</a:t>
            </a:r>
            <a:endParaRPr sz="1600">
              <a:latin typeface="苹方-简" panose="020B0400000000000000" charset="-122"/>
              <a:ea typeface="苹方-简" panose="020B0400000000000000" charset="-122"/>
              <a:cs typeface="苹方-简" panose="020B0400000000000000" charset="-122"/>
            </a:endParaRPr>
          </a:p>
        </p:txBody>
      </p:sp>
      <p:pic>
        <p:nvPicPr>
          <p:cNvPr id="119" name="ccc6f4c24bebeb50cd81ebfc2cac6b2e.jpg" descr="ccc6f4c24bebeb50cd81ebfc2cac6b2e.jpg"/>
          <p:cNvPicPr>
            <a:picLocks noChangeAspect="1"/>
          </p:cNvPicPr>
          <p:nvPr/>
        </p:nvPicPr>
        <p:blipFill>
          <a:blip r:embed="rId1"/>
          <a:stretch>
            <a:fillRect/>
          </a:stretch>
        </p:blipFill>
        <p:spPr>
          <a:xfrm>
            <a:off x="305136" y="1279260"/>
            <a:ext cx="2616053" cy="1962040"/>
          </a:xfrm>
          <a:prstGeom prst="rect">
            <a:avLst/>
          </a:prstGeom>
          <a:ln w="12700">
            <a:miter lim="400000"/>
            <a:headEnd/>
            <a:tailEnd/>
          </a:ln>
        </p:spPr>
      </p:pic>
      <p:pic>
        <p:nvPicPr>
          <p:cNvPr id="120" name="图像" descr="图像"/>
          <p:cNvPicPr>
            <a:picLocks noChangeAspect="1"/>
          </p:cNvPicPr>
          <p:nvPr/>
        </p:nvPicPr>
        <p:blipFill>
          <a:blip r:embed="rId2"/>
          <a:stretch>
            <a:fillRect/>
          </a:stretch>
        </p:blipFill>
        <p:spPr>
          <a:xfrm>
            <a:off x="3017331" y="1279260"/>
            <a:ext cx="2616053" cy="1962040"/>
          </a:xfrm>
          <a:prstGeom prst="rect">
            <a:avLst/>
          </a:prstGeom>
          <a:ln w="12700">
            <a:miter lim="400000"/>
            <a:headEnd/>
            <a:tailEnd/>
          </a:ln>
        </p:spPr>
      </p:pic>
      <p:sp>
        <p:nvSpPr>
          <p:cNvPr id="123" name="icon绘制"/>
          <p:cNvSpPr txBox="1"/>
          <p:nvPr/>
        </p:nvSpPr>
        <p:spPr>
          <a:xfrm>
            <a:off x="3822566" y="3444498"/>
            <a:ext cx="1005583" cy="421138"/>
          </a:xfrm>
          <a:prstGeom prst="rect">
            <a:avLst/>
          </a:prstGeom>
          <a:ln w="12700">
            <a:miter lim="400000"/>
          </a:ln>
        </p:spPr>
        <p:txBody>
          <a:bodyPr lIns="45719" rIns="45719" anchor="ctr">
            <a:normAutofit/>
          </a:bodyPr>
          <a:lstStyle>
            <a:lvl1pPr defTabSz="637540">
              <a:lnSpc>
                <a:spcPct val="90000"/>
              </a:lnSpc>
              <a:defRPr sz="1860">
                <a:latin typeface="微软雅黑" panose="020B0703020204020201" charset="-122"/>
                <a:ea typeface="微软雅黑" panose="020B0703020204020201" charset="-122"/>
                <a:cs typeface="微软雅黑" panose="020B0703020204020201" charset="-122"/>
                <a:sym typeface="微软雅黑" panose="020B0703020204020201" charset="-122"/>
              </a:defRPr>
            </a:lvl1pPr>
          </a:lstStyle>
          <a:p>
            <a:r>
              <a:rPr sz="1600">
                <a:latin typeface="苹方-简" panose="020B0400000000000000" charset="-122"/>
                <a:ea typeface="苹方-简" panose="020B0400000000000000" charset="-122"/>
                <a:cs typeface="苹方-简" panose="020B0400000000000000" charset="-122"/>
              </a:rPr>
              <a:t>icon绘制</a:t>
            </a:r>
            <a:endParaRPr sz="1600">
              <a:latin typeface="苹方-简" panose="020B0400000000000000" charset="-122"/>
              <a:ea typeface="苹方-简" panose="020B0400000000000000" charset="-122"/>
              <a:cs typeface="苹方-简" panose="020B0400000000000000" charset="-122"/>
            </a:endParaRPr>
          </a:p>
        </p:txBody>
      </p:sp>
      <p:sp>
        <p:nvSpPr>
          <p:cNvPr id="124" name="插画绘制"/>
          <p:cNvSpPr txBox="1"/>
          <p:nvPr/>
        </p:nvSpPr>
        <p:spPr>
          <a:xfrm>
            <a:off x="6978545" y="3444375"/>
            <a:ext cx="1117065" cy="421138"/>
          </a:xfrm>
          <a:prstGeom prst="rect">
            <a:avLst/>
          </a:prstGeom>
          <a:ln w="12700">
            <a:miter lim="400000"/>
          </a:ln>
        </p:spPr>
        <p:txBody>
          <a:bodyPr lIns="45719" rIns="45719" anchor="ctr">
            <a:normAutofit/>
          </a:bodyPr>
          <a:lstStyle>
            <a:lvl1pPr defTabSz="650875">
              <a:lnSpc>
                <a:spcPct val="90000"/>
              </a:lnSpc>
              <a:defRPr sz="1900">
                <a:latin typeface="微软雅黑" panose="020B0703020204020201" charset="-122"/>
                <a:ea typeface="微软雅黑" panose="020B0703020204020201" charset="-122"/>
                <a:cs typeface="微软雅黑" panose="020B0703020204020201" charset="-122"/>
                <a:sym typeface="微软雅黑" panose="020B0703020204020201" charset="-122"/>
              </a:defRPr>
            </a:lvl1pPr>
          </a:lstStyle>
          <a:p>
            <a:r>
              <a:rPr lang="zh-CN" sz="1600">
                <a:latin typeface="苹方-简" panose="020B0400000000000000" charset="-122"/>
                <a:ea typeface="苹方-简" panose="020B0400000000000000" charset="-122"/>
              </a:rPr>
              <a:t>矢量</a:t>
            </a:r>
            <a:r>
              <a:rPr sz="1600">
                <a:latin typeface="苹方-简" panose="020B0400000000000000" charset="-122"/>
                <a:ea typeface="苹方-简" panose="020B0400000000000000" charset="-122"/>
              </a:rPr>
              <a:t>插画</a:t>
            </a:r>
            <a:endParaRPr sz="1600">
              <a:latin typeface="苹方-简" panose="020B0400000000000000" charset="-122"/>
              <a:ea typeface="苹方-简" panose="020B0400000000000000" charset="-122"/>
            </a:endParaRPr>
          </a:p>
        </p:txBody>
      </p:sp>
      <p:grpSp>
        <p:nvGrpSpPr>
          <p:cNvPr id="142" name="成组"/>
          <p:cNvGrpSpPr/>
          <p:nvPr/>
        </p:nvGrpSpPr>
        <p:grpSpPr>
          <a:xfrm>
            <a:off x="239646" y="253895"/>
            <a:ext cx="1606548" cy="422661"/>
            <a:chOff x="0" y="0"/>
            <a:chExt cx="1606547" cy="422659"/>
          </a:xfrm>
        </p:grpSpPr>
        <p:sp>
          <p:nvSpPr>
            <p:cNvPr id="140"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41" name="学习建议"/>
            <p:cNvSpPr txBox="1"/>
            <p:nvPr/>
          </p:nvSpPr>
          <p:spPr>
            <a:xfrm>
              <a:off x="66063" y="1393"/>
              <a:ext cx="1540484"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en-US" sz="1800" dirty="0">
                  <a:latin typeface="苹方-简" panose="020B0400000000000000" charset="-122"/>
                  <a:ea typeface="苹方-简" panose="020B0400000000000000" charset="-122"/>
                  <a:cs typeface="苹方-简" panose="020B0400000000000000" charset="-122"/>
                </a:rPr>
                <a:t>sketch</a:t>
              </a:r>
              <a:r>
                <a:rPr lang="zh-CN" altLang="en-US" sz="1800" dirty="0">
                  <a:latin typeface="苹方-简" panose="020B0400000000000000" charset="-122"/>
                  <a:ea typeface="苹方-简" panose="020B0400000000000000" charset="-122"/>
                  <a:cs typeface="苹方-简" panose="020B0400000000000000" charset="-122"/>
                </a:rPr>
                <a:t>的用途</a:t>
              </a:r>
              <a:endParaRPr lang="zh-CN" altLang="en-US" sz="1800" dirty="0">
                <a:latin typeface="苹方-简" panose="020B0400000000000000" charset="-122"/>
                <a:ea typeface="苹方-简" panose="020B0400000000000000" charset="-122"/>
                <a:cs typeface="苹方-简" panose="020B0400000000000000" charset="-122"/>
              </a:endParaRPr>
            </a:p>
          </p:txBody>
        </p:sp>
      </p:grpSp>
      <p:pic>
        <p:nvPicPr>
          <p:cNvPr id="5" name="图片 4"/>
          <p:cNvPicPr>
            <a:picLocks noChangeAspect="1"/>
          </p:cNvPicPr>
          <p:nvPr/>
        </p:nvPicPr>
        <p:blipFill>
          <a:blip r:embed="rId3"/>
          <a:stretch>
            <a:fillRect/>
          </a:stretch>
        </p:blipFill>
        <p:spPr>
          <a:xfrm>
            <a:off x="5858510" y="1252855"/>
            <a:ext cx="2686050" cy="2014855"/>
          </a:xfrm>
          <a:prstGeom prst="rect">
            <a:avLst/>
          </a:prstGeom>
        </p:spPr>
      </p:pic>
    </p:spTree>
  </p:cSld>
  <p:clrMapOvr>
    <a:masterClrMapping/>
  </p:clrMapOvr>
  <p:transition spd="med">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成组"/>
          <p:cNvGrpSpPr/>
          <p:nvPr/>
        </p:nvGrpSpPr>
        <p:grpSpPr>
          <a:xfrm>
            <a:off x="248536" y="253895"/>
            <a:ext cx="1133662" cy="422661"/>
            <a:chOff x="0" y="0"/>
            <a:chExt cx="1133661" cy="422659"/>
          </a:xfrm>
        </p:grpSpPr>
        <p:sp>
          <p:nvSpPr>
            <p:cNvPr id="127"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28" name="课程安排"/>
            <p:cNvSpPr txBox="1"/>
            <p:nvPr/>
          </p:nvSpPr>
          <p:spPr>
            <a:xfrm>
              <a:off x="66063" y="1393"/>
              <a:ext cx="1067598" cy="421266"/>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sz="1800" dirty="0" err="1">
                  <a:latin typeface="苹方-简" panose="020B0400000000000000" charset="-122"/>
                  <a:ea typeface="苹方-简" panose="020B0400000000000000" charset="-122"/>
                </a:rPr>
                <a:t>课程安排</a:t>
              </a:r>
              <a:endParaRPr sz="1800" dirty="0">
                <a:latin typeface="苹方-简" panose="020B0400000000000000" charset="-122"/>
                <a:ea typeface="苹方-简" panose="020B0400000000000000" charset="-122"/>
              </a:endParaRPr>
            </a:p>
          </p:txBody>
        </p:sp>
      </p:grpSp>
      <p:sp>
        <p:nvSpPr>
          <p:cNvPr id="2" name="文本框 1"/>
          <p:cNvSpPr txBox="1"/>
          <p:nvPr/>
        </p:nvSpPr>
        <p:spPr>
          <a:xfrm>
            <a:off x="1146175" y="1331595"/>
            <a:ext cx="78422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marL="0" marR="0" indent="0" algn="l" defTabSz="685800" rtl="0" fontAlgn="auto" latinLnBrk="0"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chemeClr val="tx1"/>
                </a:solidFill>
                <a:effectLst/>
                <a:uFillTx/>
                <a:latin typeface="苹方-简" panose="020B0400000000000000" charset="-122"/>
                <a:ea typeface="苹方-简" panose="020B0400000000000000" charset="-122"/>
                <a:cs typeface="苹方-简" panose="020B0400000000000000" charset="-122"/>
                <a:sym typeface="Calibri" panose="020F0302020204030204"/>
              </a:rPr>
              <a:t>第</a:t>
            </a:r>
            <a:r>
              <a:rPr kumimoji="0" lang="en-US" altLang="zh-CN" sz="2000" b="1" i="0" u="none" strike="noStrike" cap="none" spc="0" normalizeH="0" baseline="0">
                <a:ln>
                  <a:noFill/>
                </a:ln>
                <a:solidFill>
                  <a:schemeClr val="tx1"/>
                </a:solidFill>
                <a:effectLst/>
                <a:uFillTx/>
                <a:latin typeface="苹方-简" panose="020B0400000000000000" charset="-122"/>
                <a:ea typeface="苹方-简" panose="020B0400000000000000" charset="-122"/>
                <a:cs typeface="苹方-简" panose="020B0400000000000000" charset="-122"/>
                <a:sym typeface="Calibri" panose="020F0302020204030204"/>
              </a:rPr>
              <a:t>2</a:t>
            </a:r>
            <a:r>
              <a:rPr kumimoji="0" lang="zh-CN" altLang="en-US" sz="2000" b="1" i="0" u="none" strike="noStrike" cap="none" spc="0" normalizeH="0" baseline="0">
                <a:ln>
                  <a:noFill/>
                </a:ln>
                <a:solidFill>
                  <a:schemeClr val="tx1"/>
                </a:solidFill>
                <a:effectLst/>
                <a:uFillTx/>
                <a:latin typeface="苹方-简" panose="020B0400000000000000" charset="-122"/>
                <a:ea typeface="苹方-简" panose="020B0400000000000000" charset="-122"/>
                <a:cs typeface="苹方-简" panose="020B0400000000000000" charset="-122"/>
                <a:sym typeface="Calibri" panose="020F0302020204030204"/>
              </a:rPr>
              <a:t>章</a:t>
            </a:r>
            <a:endParaRPr kumimoji="0" lang="zh-CN" altLang="en-US" sz="2000" b="1" i="0" u="none" strike="noStrike" cap="none" spc="0" normalizeH="0" baseline="0">
              <a:ln>
                <a:noFill/>
              </a:ln>
              <a:solidFill>
                <a:schemeClr val="tx1"/>
              </a:solidFill>
              <a:effectLst/>
              <a:uFillTx/>
              <a:latin typeface="苹方-简" panose="020B0400000000000000" charset="-122"/>
              <a:ea typeface="苹方-简" panose="020B0400000000000000" charset="-122"/>
              <a:cs typeface="苹方-简" panose="020B0400000000000000" charset="-122"/>
              <a:sym typeface="Calibri" panose="020F0302020204030204"/>
            </a:endParaRPr>
          </a:p>
        </p:txBody>
      </p:sp>
      <p:sp>
        <p:nvSpPr>
          <p:cNvPr id="3" name="文本框 2"/>
          <p:cNvSpPr txBox="1"/>
          <p:nvPr/>
        </p:nvSpPr>
        <p:spPr>
          <a:xfrm>
            <a:off x="1014095" y="1753870"/>
            <a:ext cx="1047750" cy="1846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sym typeface="+mn-ea"/>
              </a:rPr>
              <a:t>图形工具</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sym typeface="+mn-ea"/>
              </a:rPr>
              <a:t>编辑器</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sym typeface="+mn-ea"/>
              </a:rPr>
              <a:t>矢量工具</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a:latin typeface="苹方-简" panose="020B0400000000000000" charset="-122"/>
                <a:ea typeface="苹方-简" panose="020B0400000000000000" charset="-122"/>
                <a:cs typeface="苹方-简" panose="020B0400000000000000" charset="-122"/>
                <a:sym typeface="+mn-ea"/>
              </a:rPr>
              <a:t>文本工具</a:t>
            </a:r>
            <a:endParaRPr kumimoji="0" lang="zh-CN" altLang="en-US"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endParaRPr>
          </a:p>
        </p:txBody>
      </p:sp>
      <p:pic>
        <p:nvPicPr>
          <p:cNvPr id="135" name="fecc0c1075b8cabad55f41b2ecd3fe51.jpg" descr="fecc0c1075b8cabad55f41b2ecd3fe51.jpg"/>
          <p:cNvPicPr>
            <a:picLocks noChangeAspect="1"/>
          </p:cNvPicPr>
          <p:nvPr/>
        </p:nvPicPr>
        <p:blipFill>
          <a:blip r:embed="rId1"/>
          <a:stretch>
            <a:fillRect/>
          </a:stretch>
        </p:blipFill>
        <p:spPr>
          <a:xfrm>
            <a:off x="5313045" y="1544320"/>
            <a:ext cx="2516505" cy="1887220"/>
          </a:xfrm>
          <a:prstGeom prst="rect">
            <a:avLst/>
          </a:prstGeom>
          <a:ln w="12700">
            <a:miter lim="400000"/>
            <a:headEnd/>
            <a:tailEnd/>
          </a:ln>
        </p:spPr>
      </p:pic>
      <p:sp>
        <p:nvSpPr>
          <p:cNvPr id="136" name="标题 1"/>
          <p:cNvSpPr txBox="1"/>
          <p:nvPr/>
        </p:nvSpPr>
        <p:spPr>
          <a:xfrm>
            <a:off x="4537075" y="3712210"/>
            <a:ext cx="1414780" cy="289560"/>
          </a:xfrm>
          <a:prstGeom prst="rect">
            <a:avLst/>
          </a:prstGeom>
          <a:ln w="12700">
            <a:miter lim="400000"/>
          </a:ln>
        </p:spPr>
        <p:txBody>
          <a:bodyPr wrap="square" lIns="34290" tIns="34290" rIns="34290" bIns="34290" anchor="b">
            <a:spAutoFit/>
          </a:bodyPr>
          <a:lstStyle>
            <a:lvl1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sz="1600">
                <a:latin typeface="苹方-简" panose="020B0400000000000000" charset="-122"/>
                <a:ea typeface="苹方-简" panose="020B0400000000000000" charset="-122"/>
                <a:cs typeface="苹方-简" panose="020B0400000000000000" charset="-122"/>
              </a:rPr>
              <a:t>第2章实战内容</a:t>
            </a:r>
            <a:endParaRPr sz="1600">
              <a:latin typeface="苹方-简" panose="020B0400000000000000" charset="-122"/>
              <a:ea typeface="苹方-简" panose="020B0400000000000000" charset="-122"/>
              <a:cs typeface="苹方-简" panose="020B0400000000000000" charset="-122"/>
            </a:endParaRPr>
          </a:p>
        </p:txBody>
      </p:sp>
      <p:pic>
        <p:nvPicPr>
          <p:cNvPr id="5" name="图片 4"/>
          <p:cNvPicPr>
            <a:picLocks noChangeAspect="1"/>
          </p:cNvPicPr>
          <p:nvPr/>
        </p:nvPicPr>
        <p:blipFill>
          <a:blip r:embed="rId2"/>
          <a:stretch>
            <a:fillRect/>
          </a:stretch>
        </p:blipFill>
        <p:spPr>
          <a:xfrm>
            <a:off x="2682875" y="1544320"/>
            <a:ext cx="2500630" cy="1876425"/>
          </a:xfrm>
          <a:prstGeom prst="rect">
            <a:avLst/>
          </a:prstGeom>
        </p:spPr>
      </p:pic>
    </p:spTree>
  </p:cSld>
  <p:clrMapOvr>
    <a:masterClrMapping/>
  </p:clrMapOvr>
  <p:transition spd="med">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成组"/>
          <p:cNvGrpSpPr/>
          <p:nvPr/>
        </p:nvGrpSpPr>
        <p:grpSpPr>
          <a:xfrm>
            <a:off x="248536" y="207540"/>
            <a:ext cx="1122703" cy="421577"/>
            <a:chOff x="0" y="0"/>
            <a:chExt cx="1122702" cy="421575"/>
          </a:xfrm>
        </p:grpSpPr>
        <p:sp>
          <p:nvSpPr>
            <p:cNvPr id="127"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28" name="课程安排"/>
            <p:cNvSpPr txBox="1"/>
            <p:nvPr/>
          </p:nvSpPr>
          <p:spPr>
            <a:xfrm>
              <a:off x="66063" y="2477"/>
              <a:ext cx="1056639" cy="41909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sz="1800">
                  <a:latin typeface="苹方-简" panose="020B0400000000000000" charset="-122"/>
                  <a:ea typeface="苹方-简" panose="020B0400000000000000" charset="-122"/>
                </a:rPr>
                <a:t>课程安排</a:t>
              </a:r>
              <a:endParaRPr sz="1800">
                <a:latin typeface="苹方-简" panose="020B0400000000000000" charset="-122"/>
                <a:ea typeface="苹方-简" panose="020B0400000000000000" charset="-122"/>
              </a:endParaRPr>
            </a:p>
          </p:txBody>
        </p:sp>
      </p:grpSp>
      <p:sp>
        <p:nvSpPr>
          <p:cNvPr id="136" name="标题 1"/>
          <p:cNvSpPr txBox="1"/>
          <p:nvPr/>
        </p:nvSpPr>
        <p:spPr>
          <a:xfrm>
            <a:off x="5186045" y="4387850"/>
            <a:ext cx="1414780" cy="289560"/>
          </a:xfrm>
          <a:prstGeom prst="rect">
            <a:avLst/>
          </a:prstGeom>
          <a:ln w="12700">
            <a:miter lim="400000"/>
          </a:ln>
        </p:spPr>
        <p:txBody>
          <a:bodyPr wrap="square" lIns="34290" tIns="34290" rIns="34290" bIns="34290" anchor="b">
            <a:spAutoFit/>
          </a:bodyPr>
          <a:lstStyle>
            <a:lvl1pPr defTabSz="914400">
              <a:lnSpc>
                <a:spcPct val="9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lvl1pPr>
          </a:lstStyle>
          <a:p>
            <a:r>
              <a:rPr sz="1600">
                <a:latin typeface="苹方-简" panose="020B0400000000000000" charset="-122"/>
                <a:ea typeface="苹方-简" panose="020B0400000000000000" charset="-122"/>
                <a:cs typeface="苹方-简" panose="020B0400000000000000" charset="-122"/>
              </a:rPr>
              <a:t>第</a:t>
            </a:r>
            <a:r>
              <a:rPr lang="en-US" sz="1600">
                <a:latin typeface="苹方-简" panose="020B0400000000000000" charset="-122"/>
                <a:ea typeface="苹方-简" panose="020B0400000000000000" charset="-122"/>
                <a:cs typeface="苹方-简" panose="020B0400000000000000" charset="-122"/>
              </a:rPr>
              <a:t>3</a:t>
            </a:r>
            <a:r>
              <a:rPr sz="1600">
                <a:latin typeface="苹方-简" panose="020B0400000000000000" charset="-122"/>
                <a:ea typeface="苹方-简" panose="020B0400000000000000" charset="-122"/>
                <a:cs typeface="苹方-简" panose="020B0400000000000000" charset="-122"/>
              </a:rPr>
              <a:t>章实战内容</a:t>
            </a:r>
            <a:endParaRPr sz="1600">
              <a:latin typeface="苹方-简" panose="020B0400000000000000" charset="-122"/>
              <a:ea typeface="苹方-简" panose="020B0400000000000000" charset="-122"/>
              <a:cs typeface="苹方-简" panose="020B0400000000000000" charset="-122"/>
            </a:endParaRPr>
          </a:p>
        </p:txBody>
      </p:sp>
      <p:sp>
        <p:nvSpPr>
          <p:cNvPr id="5" name="文本框 4"/>
          <p:cNvSpPr txBox="1"/>
          <p:nvPr/>
        </p:nvSpPr>
        <p:spPr>
          <a:xfrm>
            <a:off x="1736090" y="1347470"/>
            <a:ext cx="78422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marL="0" marR="0" indent="0" algn="l" defTabSz="685800" rtl="0" fontAlgn="auto" latinLnBrk="0" hangingPunct="0">
              <a:lnSpc>
                <a:spcPct val="100000"/>
              </a:lnSpc>
              <a:spcBef>
                <a:spcPts val="0"/>
              </a:spcBef>
              <a:spcAft>
                <a:spcPts val="0"/>
              </a:spcAft>
              <a:buClrTx/>
              <a:buSzTx/>
              <a:buFontTx/>
              <a:buNone/>
            </a:pPr>
            <a:r>
              <a:rPr kumimoji="0" lang="zh-CN" altLang="en-US" sz="2000" b="1" i="0" u="none" strike="noStrike" cap="none" spc="0" normalizeH="0" baseline="0">
                <a:ln>
                  <a:noFill/>
                </a:ln>
                <a:solidFill>
                  <a:schemeClr val="tx1"/>
                </a:solidFill>
                <a:effectLst/>
                <a:uFillTx/>
                <a:latin typeface="苹方-简" panose="020B0400000000000000" charset="-122"/>
                <a:ea typeface="苹方-简" panose="020B0400000000000000" charset="-122"/>
                <a:cs typeface="苹方-简" panose="020B0400000000000000" charset="-122"/>
                <a:sym typeface="Calibri" panose="020F0302020204030204"/>
              </a:rPr>
              <a:t>第</a:t>
            </a:r>
            <a:r>
              <a:rPr kumimoji="0" lang="en-US" altLang="zh-CN" sz="2000" b="1" i="0" u="none" strike="noStrike" cap="none" spc="0" normalizeH="0" baseline="0">
                <a:ln>
                  <a:noFill/>
                </a:ln>
                <a:solidFill>
                  <a:schemeClr val="tx1"/>
                </a:solidFill>
                <a:effectLst/>
                <a:uFillTx/>
                <a:latin typeface="苹方-简" panose="020B0400000000000000" charset="-122"/>
                <a:ea typeface="苹方-简" panose="020B0400000000000000" charset="-122"/>
                <a:cs typeface="苹方-简" panose="020B0400000000000000" charset="-122"/>
                <a:sym typeface="Calibri" panose="020F0302020204030204"/>
              </a:rPr>
              <a:t>3</a:t>
            </a:r>
            <a:r>
              <a:rPr kumimoji="0" lang="zh-CN" altLang="en-US" sz="2000" b="1" i="0" u="none" strike="noStrike" cap="none" spc="0" normalizeH="0" baseline="0">
                <a:ln>
                  <a:noFill/>
                </a:ln>
                <a:solidFill>
                  <a:schemeClr val="tx1"/>
                </a:solidFill>
                <a:effectLst/>
                <a:uFillTx/>
                <a:latin typeface="苹方-简" panose="020B0400000000000000" charset="-122"/>
                <a:ea typeface="苹方-简" panose="020B0400000000000000" charset="-122"/>
                <a:cs typeface="苹方-简" panose="020B0400000000000000" charset="-122"/>
                <a:sym typeface="Calibri" panose="020F0302020204030204"/>
              </a:rPr>
              <a:t>章</a:t>
            </a:r>
            <a:endParaRPr kumimoji="0" lang="zh-CN" altLang="en-US" sz="2000" b="1" i="0" u="none" strike="noStrike" cap="none" spc="0" normalizeH="0" baseline="0">
              <a:ln>
                <a:noFill/>
              </a:ln>
              <a:solidFill>
                <a:schemeClr val="tx1"/>
              </a:solidFill>
              <a:effectLst/>
              <a:uFillTx/>
              <a:latin typeface="苹方-简" panose="020B0400000000000000" charset="-122"/>
              <a:ea typeface="苹方-简" panose="020B0400000000000000" charset="-122"/>
              <a:cs typeface="苹方-简" panose="020B0400000000000000" charset="-122"/>
              <a:sym typeface="Calibri" panose="020F0302020204030204"/>
            </a:endParaRPr>
          </a:p>
        </p:txBody>
      </p:sp>
      <p:sp>
        <p:nvSpPr>
          <p:cNvPr id="6" name="文本框 5"/>
          <p:cNvSpPr txBox="1"/>
          <p:nvPr/>
        </p:nvSpPr>
        <p:spPr>
          <a:xfrm>
            <a:off x="1604010" y="1769745"/>
            <a:ext cx="1047750" cy="1846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lstStyle/>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latin typeface="苹方-简" panose="020B0400000000000000" charset="-122"/>
                <a:ea typeface="苹方-简" panose="020B0400000000000000" charset="-122"/>
                <a:cs typeface="苹方-简" panose="020B0400000000000000" charset="-122"/>
              </a:rPr>
              <a:t>图片处理</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latin typeface="苹方-简" panose="020B0400000000000000" charset="-122"/>
                <a:ea typeface="苹方-简" panose="020B0400000000000000" charset="-122"/>
                <a:cs typeface="苹方-简" panose="020B0400000000000000" charset="-122"/>
              </a:rPr>
              <a:t>画板用法</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latin typeface="苹方-简" panose="020B0400000000000000" charset="-122"/>
                <a:ea typeface="苹方-简" panose="020B0400000000000000" charset="-122"/>
                <a:cs typeface="苹方-简" panose="020B0400000000000000" charset="-122"/>
                <a:sym typeface="+mn-ea"/>
              </a:rPr>
              <a:t>组件</a:t>
            </a:r>
            <a:r>
              <a:rPr>
                <a:latin typeface="苹方-简" panose="020B0400000000000000" charset="-122"/>
                <a:ea typeface="苹方-简" panose="020B0400000000000000" charset="-122"/>
                <a:cs typeface="苹方-简" panose="020B0400000000000000" charset="-122"/>
                <a:sym typeface="+mn-ea"/>
              </a:rPr>
              <a:t>工具</a:t>
            </a:r>
            <a:endParaRPr>
              <a:latin typeface="苹方-简" panose="020B0400000000000000" charset="-122"/>
              <a:ea typeface="苹方-简" panose="020B0400000000000000" charset="-122"/>
              <a:cs typeface="苹方-简" panose="020B0400000000000000" charset="-122"/>
            </a:endParaRPr>
          </a:p>
          <a:p>
            <a:pPr defTabSz="914400" eaLnBrk="1">
              <a:lnSpc>
                <a:spcPct val="150000"/>
              </a:lnSpc>
              <a:defRPr sz="2000">
                <a:latin typeface="PingFang SC Regular" panose="020B0400000000000000" charset="-122"/>
                <a:ea typeface="PingFang SC Regular" panose="020B0400000000000000" charset="-122"/>
                <a:cs typeface="PingFang SC Regular" panose="020B0400000000000000" charset="-122"/>
                <a:sym typeface="PingFang SC Regular" panose="020B0400000000000000" charset="-122"/>
              </a:defRPr>
            </a:pPr>
            <a:r>
              <a:rPr lang="zh-CN">
                <a:latin typeface="苹方-简" panose="020B0400000000000000" charset="-122"/>
                <a:ea typeface="苹方-简" panose="020B0400000000000000" charset="-122"/>
                <a:cs typeface="苹方-简" panose="020B0400000000000000" charset="-122"/>
                <a:sym typeface="+mn-ea"/>
              </a:rPr>
              <a:t>切图</a:t>
            </a:r>
            <a:r>
              <a:rPr>
                <a:latin typeface="苹方-简" panose="020B0400000000000000" charset="-122"/>
                <a:ea typeface="苹方-简" panose="020B0400000000000000" charset="-122"/>
                <a:cs typeface="苹方-简" panose="020B0400000000000000" charset="-122"/>
                <a:sym typeface="+mn-ea"/>
              </a:rPr>
              <a:t>工具</a:t>
            </a:r>
            <a:endParaRPr kumimoji="0" lang="zh-CN" altLang="en-US"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endParaRPr>
          </a:p>
        </p:txBody>
      </p:sp>
      <p:pic>
        <p:nvPicPr>
          <p:cNvPr id="3" name="图片 2"/>
          <p:cNvPicPr>
            <a:picLocks noChangeAspect="1"/>
          </p:cNvPicPr>
          <p:nvPr/>
        </p:nvPicPr>
        <p:blipFill>
          <a:blip r:embed="rId1"/>
          <a:stretch>
            <a:fillRect/>
          </a:stretch>
        </p:blipFill>
        <p:spPr>
          <a:xfrm>
            <a:off x="5067300" y="629285"/>
            <a:ext cx="1651635" cy="3575685"/>
          </a:xfrm>
          <a:prstGeom prst="rect">
            <a:avLst/>
          </a:prstGeom>
        </p:spPr>
      </p:pic>
    </p:spTree>
  </p:cSld>
  <p:clrMapOvr>
    <a:masterClrMapping/>
  </p:clrMapOvr>
  <p:transition spd="med">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t="10666"/>
          <a:stretch>
            <a:fillRect/>
          </a:stretch>
        </p:blipFill>
        <p:spPr>
          <a:xfrm>
            <a:off x="3472180" y="829310"/>
            <a:ext cx="4400550" cy="4020820"/>
          </a:xfrm>
          <a:prstGeom prst="rect">
            <a:avLst/>
          </a:prstGeom>
        </p:spPr>
      </p:pic>
      <p:grpSp>
        <p:nvGrpSpPr>
          <p:cNvPr id="129" name="成组"/>
          <p:cNvGrpSpPr/>
          <p:nvPr/>
        </p:nvGrpSpPr>
        <p:grpSpPr>
          <a:xfrm>
            <a:off x="248536" y="207540"/>
            <a:ext cx="1579903" cy="421577"/>
            <a:chOff x="0" y="0"/>
            <a:chExt cx="1579902" cy="421575"/>
          </a:xfrm>
        </p:grpSpPr>
        <p:sp>
          <p:nvSpPr>
            <p:cNvPr id="127" name="正方形"/>
            <p:cNvSpPr/>
            <p:nvPr/>
          </p:nvSpPr>
          <p:spPr>
            <a:xfrm>
              <a:off x="0" y="0"/>
              <a:ext cx="248800" cy="259248"/>
            </a:xfrm>
            <a:prstGeom prst="rect">
              <a:avLst/>
            </a:prstGeom>
            <a:solidFill>
              <a:srgbClr val="DEE3FD"/>
            </a:solidFill>
            <a:ln w="12700" cap="flat">
              <a:noFill/>
              <a:miter lim="400000"/>
            </a:ln>
            <a:effectLst>
              <a:reflection stA="50000" endPos="40000" dir="5400000" sy="-100000" algn="bl" rotWithShape="0"/>
            </a:effectLst>
          </p:spPr>
          <p:txBody>
            <a:bodyPr wrap="square" lIns="71437" tIns="71437" rIns="71437" bIns="71437" numCol="1" anchor="ctr">
              <a:noAutofit/>
            </a:bodyPr>
            <a:lstStyle/>
            <a:p>
              <a:pPr algn="ctr" defTabSz="821055">
                <a:defRPr sz="3000">
                  <a:solidFill>
                    <a:srgbClr val="FFFFFF"/>
                  </a:solidFill>
                  <a:latin typeface="Helvetica Neue Medium" panose="02000503000000020004"/>
                  <a:ea typeface="Helvetica Neue Medium" panose="02000503000000020004"/>
                  <a:cs typeface="Helvetica Neue Medium" panose="02000503000000020004"/>
                  <a:sym typeface="Helvetica Neue Medium" panose="02000503000000020004"/>
                </a:defRPr>
              </a:pPr>
            </a:p>
          </p:txBody>
        </p:sp>
        <p:sp>
          <p:nvSpPr>
            <p:cNvPr id="128" name="课程安排"/>
            <p:cNvSpPr txBox="1"/>
            <p:nvPr/>
          </p:nvSpPr>
          <p:spPr>
            <a:xfrm>
              <a:off x="66063" y="2477"/>
              <a:ext cx="1513839" cy="419098"/>
            </a:xfrm>
            <a:prstGeom prst="rect">
              <a:avLst/>
            </a:prstGeom>
            <a:noFill/>
            <a:ln w="12700" cap="flat">
              <a:noFill/>
              <a:miter lim="400000"/>
            </a:ln>
            <a:effectLst/>
          </p:spPr>
          <p:txBody>
            <a:bodyPr wrap="none" lIns="71437" tIns="71437" rIns="71437" bIns="71437" numCol="1" anchor="ctr">
              <a:spAutoFit/>
            </a:bodyPr>
            <a:lstStyle>
              <a:lvl1pPr defTabSz="821055">
                <a:defRPr sz="1200">
                  <a:latin typeface="PingFang SC Medium" panose="020B0400000000000000" charset="-122"/>
                  <a:ea typeface="PingFang SC Medium" panose="020B0400000000000000" charset="-122"/>
                  <a:cs typeface="PingFang SC Medium" panose="020B0400000000000000" charset="-122"/>
                  <a:sym typeface="PingFang SC Medium" panose="020B0400000000000000" charset="-122"/>
                </a:defRPr>
              </a:lvl1pPr>
            </a:lstStyle>
            <a:p>
              <a:r>
                <a:rPr lang="zh-CN" sz="1800">
                  <a:latin typeface="苹方-简" panose="020B0400000000000000" charset="-122"/>
                  <a:ea typeface="苹方-简" panose="020B0400000000000000" charset="-122"/>
                </a:rPr>
                <a:t>系统设计规范</a:t>
              </a:r>
              <a:endParaRPr lang="zh-CN" sz="1800">
                <a:latin typeface="苹方-简" panose="020B0400000000000000" charset="-122"/>
                <a:ea typeface="苹方-简" panose="020B0400000000000000" charset="-122"/>
              </a:endParaRPr>
            </a:p>
          </p:txBody>
        </p:sp>
      </p:grpSp>
      <p:sp>
        <p:nvSpPr>
          <p:cNvPr id="5" name="文本框 4"/>
          <p:cNvSpPr txBox="1"/>
          <p:nvPr/>
        </p:nvSpPr>
        <p:spPr>
          <a:xfrm>
            <a:off x="405765" y="629285"/>
            <a:ext cx="2540000" cy="2000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a:spAutoFit/>
          </a:bodyPr>
          <a:p>
            <a:pPr marL="0" marR="0" indent="0" algn="l" defTabSz="685800" rtl="0" fontAlgn="auto" latinLnBrk="0" hangingPunct="0">
              <a:lnSpc>
                <a:spcPct val="100000"/>
              </a:lnSpc>
              <a:spcBef>
                <a:spcPts val="0"/>
              </a:spcBef>
              <a:spcAft>
                <a:spcPts val="0"/>
              </a:spcAft>
              <a:buClrTx/>
              <a:buSzTx/>
              <a:buFontTx/>
              <a:buNone/>
            </a:pPr>
            <a:r>
              <a:rPr kumimoji="0" lang="zh-CN" altLang="en-US"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rPr>
              <a:t>https://uiiiuiii.com/screen/</a:t>
            </a:r>
            <a:endParaRPr kumimoji="0" lang="zh-CN" altLang="en-US"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endParaRPr>
          </a:p>
        </p:txBody>
      </p:sp>
    </p:spTree>
  </p:cSld>
  <p:clrMapOvr>
    <a:masterClrMapping/>
  </p:clrMapOvr>
  <p:transition spd="med"/>
</p:sld>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主题​​">
      <a:majorFont>
        <a:latin typeface="等线"/>
        <a:ea typeface="等线"/>
        <a:cs typeface="等线"/>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0" tIns="0" rIns="0" bIns="0" numCol="1" spcCol="38100" rtlCol="0" anchor="t">
        <a:spAutoFit/>
      </a:bodyPr>
      <a:lstStyle>
        <a:defPPr marL="0" marR="0" indent="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12700" cap="flat">
          <a:solidFill>
            <a:schemeClr val="accent1"/>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0" tIns="0" rIns="0" bIns="0" numCol="1" spcCol="38100" rtlCol="0" anchor="t">
        <a:spAutoFit/>
      </a:bodyPr>
      <a:lstStyle>
        <a:defPPr marL="0" marR="0" indent="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主题​​">
      <a:majorFont>
        <a:latin typeface="等线"/>
        <a:ea typeface="等线"/>
        <a:cs typeface="等线"/>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0" tIns="0" rIns="0" bIns="0" numCol="1" spcCol="38100" rtlCol="0" anchor="t">
        <a:spAutoFit/>
      </a:bodyPr>
      <a:lstStyle>
        <a:defPPr marL="0" marR="0" indent="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12700" cap="flat">
          <a:solidFill>
            <a:schemeClr val="accent1"/>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0" tIns="0" rIns="0" bIns="0" numCol="1" spcCol="38100" rtlCol="0" anchor="t">
        <a:spAutoFit/>
      </a:bodyPr>
      <a:lstStyle>
        <a:defPPr marL="0" marR="0" indent="0" algn="l" defTabSz="685800" rtl="0" fontAlgn="auto" latinLnBrk="0" hangingPunct="0">
          <a:lnSpc>
            <a:spcPct val="100000"/>
          </a:lnSpc>
          <a:spcBef>
            <a:spcPts val="0"/>
          </a:spcBef>
          <a:spcAft>
            <a:spcPts val="0"/>
          </a:spcAft>
          <a:buClrTx/>
          <a:buSzTx/>
          <a:buFontTx/>
          <a:buNone/>
          <a:defRPr kumimoji="0" sz="1300" b="0" i="0" u="none" strike="noStrike" cap="none" spc="0" normalizeH="0" baseline="0">
            <a:ln>
              <a:noFill/>
            </a:ln>
            <a:solidFill>
              <a:srgbClr val="000000"/>
            </a:solidFill>
            <a:effectLst/>
            <a:uFillTx/>
            <a:latin typeface="Calibri" panose="020F0302020204030204"/>
            <a:ea typeface="Calibri" panose="020F0302020204030204"/>
            <a:cs typeface="Calibri" panose="020F0302020204030204"/>
            <a:sym typeface="Calibri" panose="020F03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977</Words>
  <Application>WPS 演示</Application>
  <PresentationFormat>全屏显示(16:9)</PresentationFormat>
  <Paragraphs>207</Paragraphs>
  <Slides>32</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32</vt:i4>
      </vt:variant>
    </vt:vector>
  </HeadingPairs>
  <TitlesOfParts>
    <vt:vector size="49" baseType="lpstr">
      <vt:lpstr>Arial</vt:lpstr>
      <vt:lpstr>方正书宋_GBK</vt:lpstr>
      <vt:lpstr>Wingdings</vt:lpstr>
      <vt:lpstr>Calibri</vt:lpstr>
      <vt:lpstr>Calibri Light</vt:lpstr>
      <vt:lpstr>Arial</vt:lpstr>
      <vt:lpstr>等线</vt:lpstr>
      <vt:lpstr>汉仪中等线KW</vt:lpstr>
      <vt:lpstr>PingFang SC Semibold</vt:lpstr>
      <vt:lpstr>苹方-简</vt:lpstr>
      <vt:lpstr>微软雅黑</vt:lpstr>
      <vt:lpstr>PingFang SC Regular</vt:lpstr>
      <vt:lpstr>Helvetica Neue Medium</vt:lpstr>
      <vt:lpstr>PingFang SC Medium</vt:lpstr>
      <vt:lpstr>宋体</vt:lpstr>
      <vt:lpstr>Arial Unicode MS</vt:lpstr>
      <vt:lpstr>Office 主题​​</vt:lpstr>
      <vt:lpstr>PowerPoint 演示文稿</vt:lpstr>
      <vt:lpstr>sketch介绍</vt:lpstr>
      <vt:lpstr>PowerPoint 演示文稿</vt:lpstr>
      <vt:lpstr>PowerPoint 演示文稿</vt:lpstr>
      <vt:lpstr>PowerPoint 演示文稿</vt:lpstr>
      <vt:lpstr>APP/网页界面设计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wuqianying</cp:lastModifiedBy>
  <cp:revision>16</cp:revision>
  <dcterms:created xsi:type="dcterms:W3CDTF">2020-07-16T12:32:53Z</dcterms:created>
  <dcterms:modified xsi:type="dcterms:W3CDTF">2020-07-16T12:32:53Z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2052-2.4.0.3944</vt:lpwstr>
  </property>
</Properties>
</file>