
<file path=[Content_Types].xml><?xml version="1.0" encoding="utf-8"?>
<Types xmlns="http://schemas.openxmlformats.org/package/2006/content-types">
  <Default Extension="png" ContentType="image/png"/>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1"/>
  </p:notesMasterIdLst>
  <p:handoutMasterIdLst>
    <p:handoutMasterId r:id="rId82"/>
  </p:handoutMasterIdLst>
  <p:sldIdLst>
    <p:sldId id="256" r:id="rId3"/>
    <p:sldId id="287" r:id="rId4"/>
    <p:sldId id="264" r:id="rId5"/>
    <p:sldId id="265" r:id="rId6"/>
    <p:sldId id="266" r:id="rId7"/>
    <p:sldId id="373" r:id="rId8"/>
    <p:sldId id="344" r:id="rId9"/>
    <p:sldId id="426" r:id="rId10"/>
    <p:sldId id="347" r:id="rId11"/>
    <p:sldId id="425" r:id="rId12"/>
    <p:sldId id="427" r:id="rId13"/>
    <p:sldId id="428" r:id="rId14"/>
    <p:sldId id="429" r:id="rId15"/>
    <p:sldId id="430" r:id="rId16"/>
    <p:sldId id="455" r:id="rId17"/>
    <p:sldId id="456" r:id="rId18"/>
    <p:sldId id="457" r:id="rId19"/>
    <p:sldId id="458" r:id="rId20"/>
    <p:sldId id="459" r:id="rId21"/>
    <p:sldId id="460" r:id="rId22"/>
    <p:sldId id="461" r:id="rId23"/>
    <p:sldId id="462" r:id="rId24"/>
    <p:sldId id="463" r:id="rId25"/>
    <p:sldId id="464" r:id="rId26"/>
    <p:sldId id="431" r:id="rId27"/>
    <p:sldId id="432" r:id="rId28"/>
    <p:sldId id="434" r:id="rId29"/>
    <p:sldId id="433" r:id="rId30"/>
    <p:sldId id="441" r:id="rId31"/>
    <p:sldId id="442" r:id="rId32"/>
    <p:sldId id="443" r:id="rId33"/>
    <p:sldId id="444" r:id="rId34"/>
    <p:sldId id="435" r:id="rId35"/>
    <p:sldId id="436" r:id="rId36"/>
    <p:sldId id="437" r:id="rId37"/>
    <p:sldId id="438" r:id="rId38"/>
    <p:sldId id="439" r:id="rId39"/>
    <p:sldId id="454" r:id="rId40"/>
    <p:sldId id="465" r:id="rId41"/>
    <p:sldId id="466" r:id="rId42"/>
    <p:sldId id="467" r:id="rId43"/>
    <p:sldId id="468" r:id="rId44"/>
    <p:sldId id="471" r:id="rId45"/>
    <p:sldId id="469" r:id="rId46"/>
    <p:sldId id="473" r:id="rId47"/>
    <p:sldId id="470" r:id="rId48"/>
    <p:sldId id="474" r:id="rId49"/>
    <p:sldId id="477" r:id="rId50"/>
    <p:sldId id="475" r:id="rId51"/>
    <p:sldId id="485" r:id="rId52"/>
    <p:sldId id="489" r:id="rId53"/>
    <p:sldId id="476" r:id="rId54"/>
    <p:sldId id="478" r:id="rId55"/>
    <p:sldId id="479" r:id="rId56"/>
    <p:sldId id="480" r:id="rId57"/>
    <p:sldId id="481" r:id="rId58"/>
    <p:sldId id="482" r:id="rId59"/>
    <p:sldId id="483" r:id="rId60"/>
    <p:sldId id="484" r:id="rId61"/>
    <p:sldId id="490" r:id="rId62"/>
    <p:sldId id="491" r:id="rId63"/>
    <p:sldId id="492" r:id="rId64"/>
    <p:sldId id="493" r:id="rId65"/>
    <p:sldId id="494" r:id="rId66"/>
    <p:sldId id="495" r:id="rId67"/>
    <p:sldId id="496" r:id="rId68"/>
    <p:sldId id="501" r:id="rId69"/>
    <p:sldId id="500" r:id="rId70"/>
    <p:sldId id="497" r:id="rId71"/>
    <p:sldId id="498" r:id="rId72"/>
    <p:sldId id="499" r:id="rId73"/>
    <p:sldId id="515" r:id="rId74"/>
    <p:sldId id="516" r:id="rId75"/>
    <p:sldId id="517" r:id="rId76"/>
    <p:sldId id="518" r:id="rId77"/>
    <p:sldId id="313" r:id="rId78"/>
    <p:sldId id="314" r:id="rId79"/>
    <p:sldId id="315" r:id="rId80"/>
  </p:sldIdLst>
  <p:sldSz cx="9144000" cy="5143500" type="screen16x9"/>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1pPr>
    <a:lvl2pPr marL="0" marR="0" indent="3429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2pPr>
    <a:lvl3pPr marL="0" marR="0" indent="6858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3pPr>
    <a:lvl4pPr marL="0" marR="0" indent="10287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4pPr>
    <a:lvl5pPr marL="0" marR="0" indent="13716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5pPr>
    <a:lvl6pPr marL="0" marR="0" indent="17145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6pPr>
    <a:lvl7pPr marL="0" marR="0" indent="20574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7pPr>
    <a:lvl8pPr marL="0" marR="0" indent="24003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8pPr>
    <a:lvl9pPr marL="0" marR="0" indent="27432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1CA"/>
    <a:srgbClr val="FFFFFF"/>
    <a:srgbClr val="DBE3FF"/>
    <a:srgbClr val="F2F2F2"/>
    <a:srgbClr val="DCE3FF"/>
    <a:srgbClr val="DDE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8"/>
    <p:restoredTop sz="94663"/>
  </p:normalViewPr>
  <p:slideViewPr>
    <p:cSldViewPr snapToGrid="0" snapToObjects="1">
      <p:cViewPr varScale="1">
        <p:scale>
          <a:sx n="117" d="100"/>
          <a:sy n="117" d="100"/>
        </p:scale>
        <p:origin x="192" y="8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handoutMaster" Target="handoutMasters/handoutMaster1.xml"/><Relationship Id="rId81" Type="http://schemas.openxmlformats.org/officeDocument/2006/relationships/notesMaster" Target="notesMasters/notesMaster1.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0" name="Shape 90"/>
          <p:cNvSpPr>
            <a:spLocks noGrp="1" noRot="1" noChangeAspect="1"/>
          </p:cNvSpPr>
          <p:nvPr>
            <p:ph type="sldImg"/>
          </p:nvPr>
        </p:nvSpPr>
        <p:spPr>
          <a:xfrm>
            <a:off x="1143000" y="685800"/>
            <a:ext cx="4572000" cy="3429000"/>
          </a:xfrm>
          <a:prstGeom prst="rect">
            <a:avLst/>
          </a:prstGeom>
        </p:spPr>
        <p:txBody>
          <a:bodyPr/>
          <a:lstStyle/>
          <a:p/>
        </p:txBody>
      </p:sp>
      <p:sp>
        <p:nvSpPr>
          <p:cNvPr id="91" name="Shape 91"/>
          <p:cNvSpPr>
            <a:spLocks noGrp="1"/>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defTabSz="685800" latinLnBrk="0">
      <a:defRPr sz="900">
        <a:latin typeface="+mj-lt"/>
        <a:ea typeface="+mj-ea"/>
        <a:cs typeface="+mj-cs"/>
        <a:sym typeface="等线" panose="02010600030101010101" charset="-122"/>
      </a:defRPr>
    </a:lvl1pPr>
    <a:lvl2pPr indent="228600" defTabSz="685800" latinLnBrk="0">
      <a:defRPr sz="900">
        <a:latin typeface="+mj-lt"/>
        <a:ea typeface="+mj-ea"/>
        <a:cs typeface="+mj-cs"/>
        <a:sym typeface="等线" panose="02010600030101010101" charset="-122"/>
      </a:defRPr>
    </a:lvl2pPr>
    <a:lvl3pPr indent="457200" defTabSz="685800" latinLnBrk="0">
      <a:defRPr sz="900">
        <a:latin typeface="+mj-lt"/>
        <a:ea typeface="+mj-ea"/>
        <a:cs typeface="+mj-cs"/>
        <a:sym typeface="等线" panose="02010600030101010101" charset="-122"/>
      </a:defRPr>
    </a:lvl3pPr>
    <a:lvl4pPr indent="685800" defTabSz="685800" latinLnBrk="0">
      <a:defRPr sz="900">
        <a:latin typeface="+mj-lt"/>
        <a:ea typeface="+mj-ea"/>
        <a:cs typeface="+mj-cs"/>
        <a:sym typeface="等线" panose="02010600030101010101" charset="-122"/>
      </a:defRPr>
    </a:lvl4pPr>
    <a:lvl5pPr indent="914400" defTabSz="685800" latinLnBrk="0">
      <a:defRPr sz="900">
        <a:latin typeface="+mj-lt"/>
        <a:ea typeface="+mj-ea"/>
        <a:cs typeface="+mj-cs"/>
        <a:sym typeface="等线" panose="02010600030101010101" charset="-122"/>
      </a:defRPr>
    </a:lvl5pPr>
    <a:lvl6pPr indent="1143000" defTabSz="685800" latinLnBrk="0">
      <a:defRPr sz="900">
        <a:latin typeface="+mj-lt"/>
        <a:ea typeface="+mj-ea"/>
        <a:cs typeface="+mj-cs"/>
        <a:sym typeface="等线" panose="02010600030101010101" charset="-122"/>
      </a:defRPr>
    </a:lvl6pPr>
    <a:lvl7pPr indent="1371600" defTabSz="685800" latinLnBrk="0">
      <a:defRPr sz="900">
        <a:latin typeface="+mj-lt"/>
        <a:ea typeface="+mj-ea"/>
        <a:cs typeface="+mj-cs"/>
        <a:sym typeface="等线" panose="02010600030101010101" charset="-122"/>
      </a:defRPr>
    </a:lvl7pPr>
    <a:lvl8pPr indent="1600200" defTabSz="685800" latinLnBrk="0">
      <a:defRPr sz="900">
        <a:latin typeface="+mj-lt"/>
        <a:ea typeface="+mj-ea"/>
        <a:cs typeface="+mj-cs"/>
        <a:sym typeface="等线" panose="02010600030101010101" charset="-122"/>
      </a:defRPr>
    </a:lvl8pPr>
    <a:lvl9pPr indent="1828800" defTabSz="685800" latinLnBrk="0">
      <a:defRPr sz="900">
        <a:latin typeface="+mj-lt"/>
        <a:ea typeface="+mj-ea"/>
        <a:cs typeface="+mj-cs"/>
        <a:sym typeface="等线" panose="02010600030101010101"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标题幻灯片">
    <p:spTree>
      <p:nvGrpSpPr>
        <p:cNvPr id="1" name=""/>
        <p:cNvGrpSpPr/>
        <p:nvPr/>
      </p:nvGrpSpPr>
      <p:grpSpPr>
        <a:xfrm>
          <a:off x="0" y="0"/>
          <a:ext cx="0" cy="0"/>
          <a:chOff x="0" y="0"/>
          <a:chExt cx="0" cy="0"/>
        </a:xfrm>
      </p:grpSpPr>
      <p:sp>
        <p:nvSpPr>
          <p:cNvPr id="12"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p:cSld name="标题和内容">
    <p:spTree>
      <p:nvGrpSpPr>
        <p:cNvPr id="1" name=""/>
        <p:cNvGrpSpPr/>
        <p:nvPr/>
      </p:nvGrpSpPr>
      <p:grpSpPr>
        <a:xfrm>
          <a:off x="0" y="0"/>
          <a:ext cx="0" cy="0"/>
          <a:chOff x="0" y="0"/>
          <a:chExt cx="0" cy="0"/>
        </a:xfrm>
      </p:grpSpPr>
      <p:sp>
        <p:nvSpPr>
          <p:cNvPr id="19" name="标题文本"/>
          <p:cNvSpPr txBox="1">
            <a:spLocks noGrp="1"/>
          </p:cNvSpPr>
          <p:nvPr>
            <p:ph type="title" hasCustomPrompt="1"/>
          </p:nvPr>
        </p:nvSpPr>
        <p:spPr>
          <a:xfrm>
            <a:off x="628650" y="273843"/>
            <a:ext cx="7886700" cy="994173"/>
          </a:xfrm>
          <a:prstGeom prst="rect">
            <a:avLst/>
          </a:prstGeom>
        </p:spPr>
        <p:txBody>
          <a:bodyPr/>
          <a:lstStyle/>
          <a:p>
            <a:r>
              <a:t>标题文本</a:t>
            </a:r>
          </a:p>
        </p:txBody>
      </p:sp>
      <p:sp>
        <p:nvSpPr>
          <p:cNvPr id="20" name="正文级别 1…"/>
          <p:cNvSpPr txBox="1">
            <a:spLocks noGrp="1"/>
          </p:cNvSpPr>
          <p:nvPr>
            <p:ph type="body" idx="1" hasCustomPrompt="1"/>
          </p:nvPr>
        </p:nvSpPr>
        <p:spPr>
          <a:xfrm>
            <a:off x="628650" y="1369219"/>
            <a:ext cx="7886700" cy="3263504"/>
          </a:xfrm>
          <a:prstGeom prst="rect">
            <a:avLst/>
          </a:prstGeom>
        </p:spPr>
        <p:txBody>
          <a:bodyPr/>
          <a:lstStyle/>
          <a:p>
            <a:r>
              <a:t>编辑母版文本样式
第二级
第三级
第四级
第五级</a:t>
            </a:r>
          </a:p>
          <a:p>
            <a:pPr lvl="1"/>
          </a:p>
          <a:p>
            <a:pPr lvl="2"/>
          </a:p>
          <a:p>
            <a:pPr lvl="3"/>
          </a:p>
          <a:p>
            <a:pPr lvl="4"/>
          </a:p>
        </p:txBody>
      </p:sp>
      <p:sp>
        <p:nvSpPr>
          <p:cNvPr id="21"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0">
  <p:cSld name="节标题">
    <p:spTree>
      <p:nvGrpSpPr>
        <p:cNvPr id="1" name=""/>
        <p:cNvGrpSpPr/>
        <p:nvPr/>
      </p:nvGrpSpPr>
      <p:grpSpPr>
        <a:xfrm>
          <a:off x="0" y="0"/>
          <a:ext cx="0" cy="0"/>
          <a:chOff x="0" y="0"/>
          <a:chExt cx="0" cy="0"/>
        </a:xfrm>
      </p:grpSpPr>
      <p:sp>
        <p:nvSpPr>
          <p:cNvPr id="28" name="标题文本"/>
          <p:cNvSpPr txBox="1">
            <a:spLocks noGrp="1"/>
          </p:cNvSpPr>
          <p:nvPr>
            <p:ph type="title" hasCustomPrompt="1"/>
          </p:nvPr>
        </p:nvSpPr>
        <p:spPr>
          <a:xfrm>
            <a:off x="623887" y="1282303"/>
            <a:ext cx="7886701" cy="2139554"/>
          </a:xfrm>
          <a:prstGeom prst="rect">
            <a:avLst/>
          </a:prstGeom>
        </p:spPr>
        <p:txBody>
          <a:bodyPr anchor="b"/>
          <a:lstStyle>
            <a:lvl1pPr>
              <a:defRPr sz="4500"/>
            </a:lvl1pPr>
          </a:lstStyle>
          <a:p>
            <a:r>
              <a:t>标题文本</a:t>
            </a:r>
          </a:p>
        </p:txBody>
      </p:sp>
      <p:sp>
        <p:nvSpPr>
          <p:cNvPr id="29" name="正文级别 1…"/>
          <p:cNvSpPr txBox="1">
            <a:spLocks noGrp="1"/>
          </p:cNvSpPr>
          <p:nvPr>
            <p:ph type="body" sz="quarter" idx="1" hasCustomPrompt="1"/>
          </p:nvPr>
        </p:nvSpPr>
        <p:spPr>
          <a:xfrm>
            <a:off x="623887" y="3442098"/>
            <a:ext cx="7886701" cy="1125141"/>
          </a:xfrm>
          <a:prstGeom prst="rect">
            <a:avLst/>
          </a:prstGeom>
        </p:spPr>
        <p:txBody>
          <a:bodyPr/>
          <a:lstStyle>
            <a:lvl1pPr marL="0" indent="0">
              <a:buSzTx/>
              <a:buFontTx/>
              <a:buNone/>
              <a:defRPr sz="1800">
                <a:solidFill>
                  <a:srgbClr val="888888"/>
                </a:solidFill>
              </a:defRPr>
            </a:lvl1pPr>
            <a:lvl2pPr marL="0" indent="342900">
              <a:buSzTx/>
              <a:buFontTx/>
              <a:buNone/>
              <a:defRPr sz="1800">
                <a:solidFill>
                  <a:srgbClr val="888888"/>
                </a:solidFill>
              </a:defRPr>
            </a:lvl2pPr>
            <a:lvl3pPr marL="0" indent="685800">
              <a:buSzTx/>
              <a:buFontTx/>
              <a:buNone/>
              <a:defRPr sz="1800">
                <a:solidFill>
                  <a:srgbClr val="888888"/>
                </a:solidFill>
              </a:defRPr>
            </a:lvl3pPr>
            <a:lvl4pPr marL="0" indent="1028700">
              <a:buSzTx/>
              <a:buFontTx/>
              <a:buNone/>
              <a:defRPr sz="1800">
                <a:solidFill>
                  <a:srgbClr val="888888"/>
                </a:solidFill>
              </a:defRPr>
            </a:lvl4pPr>
            <a:lvl5pPr marL="0" indent="1371600">
              <a:buSzTx/>
              <a:buFontTx/>
              <a:buNone/>
              <a:defRPr sz="1800">
                <a:solidFill>
                  <a:srgbClr val="888888"/>
                </a:solidFill>
              </a:defRPr>
            </a:lvl5pPr>
          </a:lstStyle>
          <a:p>
            <a:r>
              <a:t>编辑母版文本样式
第二级
第三级
第四级
第五级</a:t>
            </a:r>
          </a:p>
          <a:p>
            <a:pPr lvl="1"/>
          </a:p>
          <a:p>
            <a:pPr lvl="2"/>
          </a:p>
          <a:p>
            <a:pPr lvl="3"/>
          </a:p>
          <a:p>
            <a:pPr lvl="4"/>
          </a:p>
        </p:txBody>
      </p:sp>
      <p:sp>
        <p:nvSpPr>
          <p:cNvPr id="30"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p:cSld name="两栏内容">
    <p:spTree>
      <p:nvGrpSpPr>
        <p:cNvPr id="1" name=""/>
        <p:cNvGrpSpPr/>
        <p:nvPr/>
      </p:nvGrpSpPr>
      <p:grpSpPr>
        <a:xfrm>
          <a:off x="0" y="0"/>
          <a:ext cx="0" cy="0"/>
          <a:chOff x="0" y="0"/>
          <a:chExt cx="0" cy="0"/>
        </a:xfrm>
      </p:grpSpPr>
      <p:sp>
        <p:nvSpPr>
          <p:cNvPr id="37" name="标题文本"/>
          <p:cNvSpPr txBox="1">
            <a:spLocks noGrp="1"/>
          </p:cNvSpPr>
          <p:nvPr>
            <p:ph type="title" hasCustomPrompt="1"/>
          </p:nvPr>
        </p:nvSpPr>
        <p:spPr>
          <a:xfrm>
            <a:off x="628650" y="273843"/>
            <a:ext cx="7886700" cy="994173"/>
          </a:xfrm>
          <a:prstGeom prst="rect">
            <a:avLst/>
          </a:prstGeom>
        </p:spPr>
        <p:txBody>
          <a:bodyPr/>
          <a:lstStyle/>
          <a:p>
            <a:r>
              <a:t>标题文本</a:t>
            </a:r>
          </a:p>
        </p:txBody>
      </p:sp>
      <p:sp>
        <p:nvSpPr>
          <p:cNvPr id="38" name="正文级别 1…"/>
          <p:cNvSpPr txBox="1">
            <a:spLocks noGrp="1"/>
          </p:cNvSpPr>
          <p:nvPr>
            <p:ph type="body" sz="half" idx="1" hasCustomPrompt="1"/>
          </p:nvPr>
        </p:nvSpPr>
        <p:spPr>
          <a:xfrm>
            <a:off x="628650" y="1369219"/>
            <a:ext cx="3886200" cy="3263504"/>
          </a:xfrm>
          <a:prstGeom prst="rect">
            <a:avLst/>
          </a:prstGeom>
        </p:spPr>
        <p:txBody>
          <a:bodyPr/>
          <a:lstStyle/>
          <a:p>
            <a:r>
              <a:t>编辑母版文本样式
第二级
第三级
第四级
第五级</a:t>
            </a:r>
          </a:p>
          <a:p>
            <a:pPr lvl="1"/>
          </a:p>
          <a:p>
            <a:pPr lvl="2"/>
          </a:p>
          <a:p>
            <a:pPr lvl="3"/>
          </a:p>
          <a:p>
            <a:pPr lvl="4"/>
          </a:p>
        </p:txBody>
      </p:sp>
      <p:sp>
        <p:nvSpPr>
          <p:cNvPr id="39"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p:cSld name="比较">
    <p:spTree>
      <p:nvGrpSpPr>
        <p:cNvPr id="1" name=""/>
        <p:cNvGrpSpPr/>
        <p:nvPr/>
      </p:nvGrpSpPr>
      <p:grpSpPr>
        <a:xfrm>
          <a:off x="0" y="0"/>
          <a:ext cx="0" cy="0"/>
          <a:chOff x="0" y="0"/>
          <a:chExt cx="0" cy="0"/>
        </a:xfrm>
      </p:grpSpPr>
      <p:sp>
        <p:nvSpPr>
          <p:cNvPr id="46" name="标题文本"/>
          <p:cNvSpPr txBox="1">
            <a:spLocks noGrp="1"/>
          </p:cNvSpPr>
          <p:nvPr>
            <p:ph type="title" hasCustomPrompt="1"/>
          </p:nvPr>
        </p:nvSpPr>
        <p:spPr>
          <a:xfrm>
            <a:off x="629841" y="273843"/>
            <a:ext cx="7886701" cy="994173"/>
          </a:xfrm>
          <a:prstGeom prst="rect">
            <a:avLst/>
          </a:prstGeom>
        </p:spPr>
        <p:txBody>
          <a:bodyPr/>
          <a:lstStyle/>
          <a:p>
            <a:r>
              <a:t>标题文本</a:t>
            </a:r>
          </a:p>
        </p:txBody>
      </p:sp>
      <p:sp>
        <p:nvSpPr>
          <p:cNvPr id="47" name="正文级别 1…"/>
          <p:cNvSpPr txBox="1">
            <a:spLocks noGrp="1"/>
          </p:cNvSpPr>
          <p:nvPr>
            <p:ph type="body" sz="quarter" idx="1" hasCustomPrompt="1"/>
          </p:nvPr>
        </p:nvSpPr>
        <p:spPr>
          <a:xfrm>
            <a:off x="629841" y="1260871"/>
            <a:ext cx="3868341" cy="617935"/>
          </a:xfrm>
          <a:prstGeom prst="rect">
            <a:avLst/>
          </a:prstGeom>
        </p:spPr>
        <p:txBody>
          <a:bodyPr anchor="b"/>
          <a:lstStyle>
            <a:lvl1pPr marL="0" indent="0">
              <a:buSzTx/>
              <a:buFontTx/>
              <a:buNone/>
              <a:defRPr sz="1800" b="1"/>
            </a:lvl1pPr>
            <a:lvl2pPr marL="0" indent="342900">
              <a:buSzTx/>
              <a:buFontTx/>
              <a:buNone/>
              <a:defRPr sz="1800" b="1"/>
            </a:lvl2pPr>
            <a:lvl3pPr marL="0" indent="685800">
              <a:buSzTx/>
              <a:buFontTx/>
              <a:buNone/>
              <a:defRPr sz="1800" b="1"/>
            </a:lvl3pPr>
            <a:lvl4pPr marL="0" indent="1028700">
              <a:buSzTx/>
              <a:buFontTx/>
              <a:buNone/>
              <a:defRPr sz="1800" b="1"/>
            </a:lvl4pPr>
            <a:lvl5pPr marL="0" indent="1371600">
              <a:buSzTx/>
              <a:buFontTx/>
              <a:buNone/>
              <a:defRPr sz="1800" b="1"/>
            </a:lvl5pPr>
          </a:lstStyle>
          <a:p>
            <a:r>
              <a:t>编辑母版文本样式
第二级
第三级
第四级
第五级</a:t>
            </a:r>
          </a:p>
          <a:p>
            <a:pPr lvl="1"/>
          </a:p>
          <a:p>
            <a:pPr lvl="2"/>
          </a:p>
          <a:p>
            <a:pPr lvl="3"/>
          </a:p>
          <a:p>
            <a:pPr lvl="4"/>
          </a:p>
        </p:txBody>
      </p:sp>
      <p:sp>
        <p:nvSpPr>
          <p:cNvPr id="48" name="Text Placeholder 4"/>
          <p:cNvSpPr>
            <a:spLocks noGrp="1"/>
          </p:cNvSpPr>
          <p:nvPr>
            <p:ph type="body" sz="quarter" idx="13" hasCustomPrompt="1"/>
          </p:nvPr>
        </p:nvSpPr>
        <p:spPr>
          <a:xfrm>
            <a:off x="4629150" y="1260871"/>
            <a:ext cx="3887392" cy="617935"/>
          </a:xfrm>
          <a:prstGeom prst="rect">
            <a:avLst/>
          </a:prstGeom>
        </p:spPr>
        <p:txBody>
          <a:bodyPr anchor="b"/>
          <a:lstStyle>
            <a:lvl1pPr marL="0" indent="0" defTabSz="274320">
              <a:spcBef>
                <a:spcPts val="200"/>
              </a:spcBef>
              <a:buSzTx/>
              <a:buFontTx/>
              <a:buNone/>
              <a:defRPr sz="720" b="1"/>
            </a:lvl1pPr>
          </a:lstStyle>
          <a:p>
            <a:r>
              <a:t>编辑母版文本样式
第二级
第三级
第四级
第五级</a:t>
            </a:r>
          </a:p>
        </p:txBody>
      </p:sp>
      <p:sp>
        <p:nvSpPr>
          <p:cNvPr id="49"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0">
  <p:cSld name="仅标题">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xfrm>
            <a:off x="628650" y="273843"/>
            <a:ext cx="7886700" cy="994173"/>
          </a:xfrm>
          <a:prstGeom prst="rect">
            <a:avLst/>
          </a:prstGeom>
        </p:spPr>
        <p:txBody>
          <a:bodyPr/>
          <a:lstStyle/>
          <a:p>
            <a:r>
              <a:t>标题文本</a:t>
            </a:r>
          </a:p>
        </p:txBody>
      </p:sp>
      <p:sp>
        <p:nvSpPr>
          <p:cNvPr id="57"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p:cSld name="空白">
    <p:spTree>
      <p:nvGrpSpPr>
        <p:cNvPr id="1" name=""/>
        <p:cNvGrpSpPr/>
        <p:nvPr/>
      </p:nvGrpSpPr>
      <p:grpSpPr>
        <a:xfrm>
          <a:off x="0" y="0"/>
          <a:ext cx="0" cy="0"/>
          <a:chOff x="0" y="0"/>
          <a:chExt cx="0" cy="0"/>
        </a:xfrm>
      </p:grpSpPr>
      <p:sp>
        <p:nvSpPr>
          <p:cNvPr id="64"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0">
  <p:cSld name="内容与标题">
    <p:spTree>
      <p:nvGrpSpPr>
        <p:cNvPr id="1" name=""/>
        <p:cNvGrpSpPr/>
        <p:nvPr/>
      </p:nvGrpSpPr>
      <p:grpSpPr>
        <a:xfrm>
          <a:off x="0" y="0"/>
          <a:ext cx="0" cy="0"/>
          <a:chOff x="0" y="0"/>
          <a:chExt cx="0" cy="0"/>
        </a:xfrm>
      </p:grpSpPr>
      <p:sp>
        <p:nvSpPr>
          <p:cNvPr id="71" name="标题文本"/>
          <p:cNvSpPr txBox="1">
            <a:spLocks noGrp="1"/>
          </p:cNvSpPr>
          <p:nvPr>
            <p:ph type="title" hasCustomPrompt="1"/>
          </p:nvPr>
        </p:nvSpPr>
        <p:spPr>
          <a:xfrm>
            <a:off x="629841" y="342900"/>
            <a:ext cx="2949178" cy="1200150"/>
          </a:xfrm>
          <a:prstGeom prst="rect">
            <a:avLst/>
          </a:prstGeom>
        </p:spPr>
        <p:txBody>
          <a:bodyPr anchor="b"/>
          <a:lstStyle>
            <a:lvl1pPr>
              <a:defRPr sz="2400"/>
            </a:lvl1pPr>
          </a:lstStyle>
          <a:p>
            <a:r>
              <a:t>标题文本</a:t>
            </a:r>
          </a:p>
        </p:txBody>
      </p:sp>
      <p:sp>
        <p:nvSpPr>
          <p:cNvPr id="72" name="正文级别 1…"/>
          <p:cNvSpPr txBox="1">
            <a:spLocks noGrp="1"/>
          </p:cNvSpPr>
          <p:nvPr>
            <p:ph type="body" sz="half" idx="1" hasCustomPrompt="1"/>
          </p:nvPr>
        </p:nvSpPr>
        <p:spPr>
          <a:xfrm>
            <a:off x="3887391" y="740568"/>
            <a:ext cx="4629151" cy="3655221"/>
          </a:xfrm>
          <a:prstGeom prst="rect">
            <a:avLst/>
          </a:prstGeom>
        </p:spPr>
        <p:txBody>
          <a:bodyPr/>
          <a:lstStyle>
            <a:lvl1pPr>
              <a:defRPr sz="2400"/>
            </a:lvl1pPr>
            <a:lvl2pPr marL="539115" indent="-196215">
              <a:defRPr sz="2400"/>
            </a:lvl2pPr>
            <a:lvl3pPr marL="914400" indent="-228600">
              <a:defRPr sz="2400"/>
            </a:lvl3pPr>
            <a:lvl4pPr marL="1303020" indent="-274320">
              <a:defRPr sz="2400"/>
            </a:lvl4pPr>
            <a:lvl5pPr marL="1645920" indent="-274320">
              <a:defRPr sz="2400"/>
            </a:lvl5pPr>
          </a:lstStyle>
          <a:p>
            <a:r>
              <a:t>编辑母版文本样式
第二级
第三级
第四级
第五级</a:t>
            </a:r>
          </a:p>
          <a:p>
            <a:pPr lvl="1"/>
          </a:p>
          <a:p>
            <a:pPr lvl="2"/>
          </a:p>
          <a:p>
            <a:pPr lvl="3"/>
          </a:p>
          <a:p>
            <a:pPr lvl="4"/>
          </a:p>
        </p:txBody>
      </p:sp>
      <p:sp>
        <p:nvSpPr>
          <p:cNvPr id="73" name="Text Placeholder 3"/>
          <p:cNvSpPr>
            <a:spLocks noGrp="1"/>
          </p:cNvSpPr>
          <p:nvPr>
            <p:ph type="body" sz="quarter" idx="13" hasCustomPrompt="1"/>
          </p:nvPr>
        </p:nvSpPr>
        <p:spPr>
          <a:xfrm>
            <a:off x="629840" y="1543050"/>
            <a:ext cx="2949180" cy="2858692"/>
          </a:xfrm>
          <a:prstGeom prst="rect">
            <a:avLst/>
          </a:prstGeom>
        </p:spPr>
        <p:txBody>
          <a:bodyPr/>
          <a:lstStyle>
            <a:lvl1pPr marL="0" indent="0">
              <a:buSzTx/>
              <a:buFontTx/>
              <a:buNone/>
              <a:defRPr sz="1200"/>
            </a:lvl1pPr>
          </a:lstStyle>
          <a:p>
            <a:r>
              <a:t>编辑母版文本样式
第二级
第三级
第四级
第五级</a:t>
            </a:r>
          </a:p>
        </p:txBody>
      </p:sp>
      <p:sp>
        <p:nvSpPr>
          <p:cNvPr id="74"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p:cSld name="图片与标题">
    <p:spTree>
      <p:nvGrpSpPr>
        <p:cNvPr id="1" name=""/>
        <p:cNvGrpSpPr/>
        <p:nvPr/>
      </p:nvGrpSpPr>
      <p:grpSpPr>
        <a:xfrm>
          <a:off x="0" y="0"/>
          <a:ext cx="0" cy="0"/>
          <a:chOff x="0" y="0"/>
          <a:chExt cx="0" cy="0"/>
        </a:xfrm>
      </p:grpSpPr>
      <p:sp>
        <p:nvSpPr>
          <p:cNvPr id="81" name="标题文本"/>
          <p:cNvSpPr txBox="1">
            <a:spLocks noGrp="1"/>
          </p:cNvSpPr>
          <p:nvPr>
            <p:ph type="title" hasCustomPrompt="1"/>
          </p:nvPr>
        </p:nvSpPr>
        <p:spPr>
          <a:xfrm>
            <a:off x="629841" y="342900"/>
            <a:ext cx="2949178" cy="1200150"/>
          </a:xfrm>
          <a:prstGeom prst="rect">
            <a:avLst/>
          </a:prstGeom>
        </p:spPr>
        <p:txBody>
          <a:bodyPr anchor="b"/>
          <a:lstStyle>
            <a:lvl1pPr>
              <a:defRPr sz="2400"/>
            </a:lvl1pPr>
          </a:lstStyle>
          <a:p>
            <a:r>
              <a:t>标题文本</a:t>
            </a:r>
          </a:p>
        </p:txBody>
      </p:sp>
      <p:sp>
        <p:nvSpPr>
          <p:cNvPr id="82" name="Picture Placeholder 2"/>
          <p:cNvSpPr>
            <a:spLocks noGrp="1"/>
          </p:cNvSpPr>
          <p:nvPr>
            <p:ph type="pic" sz="half" idx="13"/>
          </p:nvPr>
        </p:nvSpPr>
        <p:spPr>
          <a:xfrm>
            <a:off x="3887391" y="740568"/>
            <a:ext cx="4629151" cy="3655221"/>
          </a:xfrm>
          <a:prstGeom prst="rect">
            <a:avLst/>
          </a:prstGeom>
        </p:spPr>
        <p:txBody>
          <a:bodyPr lIns="91439" rIns="91439">
            <a:noAutofit/>
          </a:bodyPr>
          <a:lstStyle/>
          <a:p/>
        </p:txBody>
      </p:sp>
      <p:sp>
        <p:nvSpPr>
          <p:cNvPr id="83" name="正文级别 1…"/>
          <p:cNvSpPr txBox="1">
            <a:spLocks noGrp="1"/>
          </p:cNvSpPr>
          <p:nvPr>
            <p:ph type="body" sz="quarter" idx="1" hasCustomPrompt="1"/>
          </p:nvPr>
        </p:nvSpPr>
        <p:spPr>
          <a:xfrm>
            <a:off x="629841" y="1543050"/>
            <a:ext cx="2949178" cy="2858692"/>
          </a:xfrm>
          <a:prstGeom prst="rect">
            <a:avLst/>
          </a:prstGeom>
        </p:spPr>
        <p:txBody>
          <a:bodyPr/>
          <a:lstStyle>
            <a:lvl1pPr marL="0" indent="0">
              <a:buSzTx/>
              <a:buFontTx/>
              <a:buNone/>
              <a:defRPr sz="1200"/>
            </a:lvl1pPr>
            <a:lvl2pPr marL="0" indent="342900">
              <a:buSzTx/>
              <a:buFontTx/>
              <a:buNone/>
              <a:defRPr sz="1200"/>
            </a:lvl2pPr>
            <a:lvl3pPr marL="0" indent="685800">
              <a:buSzTx/>
              <a:buFontTx/>
              <a:buNone/>
              <a:defRPr sz="1200"/>
            </a:lvl3pPr>
            <a:lvl4pPr marL="0" indent="1028700">
              <a:buSzTx/>
              <a:buFontTx/>
              <a:buNone/>
              <a:defRPr sz="1200"/>
            </a:lvl4pPr>
            <a:lvl5pPr marL="0" indent="1371600">
              <a:buSzTx/>
              <a:buFontTx/>
              <a:buNone/>
              <a:defRPr sz="1200"/>
            </a:lvl5pPr>
          </a:lstStyle>
          <a:p>
            <a:r>
              <a:t>编辑母版文本样式
第二级
第三级
第四级
第五级</a:t>
            </a:r>
          </a:p>
          <a:p>
            <a:pPr lvl="1"/>
          </a:p>
          <a:p>
            <a:pPr lvl="2"/>
          </a:p>
          <a:p>
            <a:pPr lvl="3"/>
          </a:p>
          <a:p>
            <a:pPr lvl="4"/>
          </a:p>
        </p:txBody>
      </p:sp>
      <p:sp>
        <p:nvSpPr>
          <p:cNvPr id="84"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2" descr="图片 2"/>
          <p:cNvPicPr>
            <a:picLocks noChangeAspect="1"/>
          </p:cNvPicPr>
          <p:nvPr/>
        </p:nvPicPr>
        <p:blipFill>
          <a:blip r:embed="rId10"/>
          <a:stretch>
            <a:fillRect/>
          </a:stretch>
        </p:blipFill>
        <p:spPr>
          <a:xfrm>
            <a:off x="254000" y="4539769"/>
            <a:ext cx="876300" cy="438631"/>
          </a:xfrm>
          <a:prstGeom prst="rect">
            <a:avLst/>
          </a:prstGeom>
          <a:ln w="12700">
            <a:miter lim="400000"/>
            <a:headEnd/>
            <a:tailEnd/>
          </a:ln>
        </p:spPr>
      </p:pic>
      <p:sp>
        <p:nvSpPr>
          <p:cNvPr id="3" name="标题文本"/>
          <p:cNvSpPr txBox="1">
            <a:spLocks noGrp="1"/>
          </p:cNvSpPr>
          <p:nvPr>
            <p:ph type="title"/>
          </p:nvPr>
        </p:nvSpPr>
        <p:spPr>
          <a:xfrm>
            <a:off x="457200" y="69056"/>
            <a:ext cx="8229600" cy="1131094"/>
          </a:xfrm>
          <a:prstGeom prst="rect">
            <a:avLst/>
          </a:prstGeom>
          <a:ln w="12700">
            <a:miter lim="400000"/>
          </a:ln>
        </p:spPr>
        <p:txBody>
          <a:bodyPr lIns="45719" rIns="45719" anchor="ctr">
            <a:normAutofit/>
          </a:bodyPr>
          <a:lstStyle/>
          <a:p>
            <a:r>
              <a:t>标题文本</a:t>
            </a:r>
          </a:p>
        </p:txBody>
      </p:sp>
      <p:sp>
        <p:nvSpPr>
          <p:cNvPr id="4" name="正文级别 1…"/>
          <p:cNvSpPr txBox="1">
            <a:spLocks noGrp="1"/>
          </p:cNvSpPr>
          <p:nvPr>
            <p:ph type="body" idx="1"/>
          </p:nvPr>
        </p:nvSpPr>
        <p:spPr>
          <a:xfrm>
            <a:off x="457200" y="1200150"/>
            <a:ext cx="8229600" cy="3943350"/>
          </a:xfrm>
          <a:prstGeom prst="rect">
            <a:avLst/>
          </a:prstGeom>
          <a:ln w="12700">
            <a:miter lim="400000"/>
          </a:ln>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5" name="幻灯片编号"/>
          <p:cNvSpPr txBox="1">
            <a:spLocks noGrp="1"/>
          </p:cNvSpPr>
          <p:nvPr>
            <p:ph type="sldNum" sz="quarter" idx="2"/>
          </p:nvPr>
        </p:nvSpPr>
        <p:spPr>
          <a:xfrm>
            <a:off x="4419600" y="4627562"/>
            <a:ext cx="2133600" cy="279401"/>
          </a:xfrm>
          <a:prstGeom prst="rect">
            <a:avLst/>
          </a:prstGeom>
          <a:ln w="12700">
            <a:miter lim="400000"/>
          </a:ln>
        </p:spPr>
        <p:txBody>
          <a:bodyPr wrap="none" lIns="45719" rIns="45719" anchor="ctr">
            <a:spAutoFit/>
          </a:bodyPr>
          <a:lstStyle>
            <a:lvl1pPr algn="r">
              <a:defRPr sz="900">
                <a:solidFill>
                  <a:srgbClr val="888888"/>
                </a:solidFill>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1pPr>
      <a:lvl2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2pPr>
      <a:lvl3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3pPr>
      <a:lvl4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4pPr>
      <a:lvl5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5pPr>
      <a:lvl6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6pPr>
      <a:lvl7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7pPr>
      <a:lvl8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8pPr>
      <a:lvl9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9pPr>
    </p:titleStyle>
    <p:bodyStyle>
      <a:lvl1pPr marL="171450" marR="0" indent="-171450" algn="l" defTabSz="685800" rtl="0" latinLnBrk="0">
        <a:lnSpc>
          <a:spcPct val="90000"/>
        </a:lnSpc>
        <a:spcBef>
          <a:spcPts val="700"/>
        </a:spcBef>
        <a:spcAft>
          <a:spcPts val="0"/>
        </a:spcAft>
        <a:buClrTx/>
        <a:buSzPct val="100000"/>
        <a:buFont typeface="Arial" panose="020B0604020202020204"/>
        <a:buChar char="•"/>
        <a:defRPr sz="2100" b="0" i="0" u="none" strike="noStrike" cap="none" spc="0" baseline="0">
          <a:solidFill>
            <a:srgbClr val="000000"/>
          </a:solidFill>
          <a:uFillTx/>
          <a:latin typeface="Calibri" panose="020F0502020204030204"/>
          <a:ea typeface="Calibri" panose="020F0502020204030204"/>
          <a:cs typeface="Calibri" panose="020F0502020204030204"/>
          <a:sym typeface="Calibri" panose="020F0502020204030204"/>
        </a:defRPr>
      </a:lvl1pPr>
      <a:lvl2pPr marL="542925" marR="0" indent="-200025" algn="l" defTabSz="685800" rtl="0" latinLnBrk="0">
        <a:lnSpc>
          <a:spcPct val="90000"/>
        </a:lnSpc>
        <a:spcBef>
          <a:spcPts val="700"/>
        </a:spcBef>
        <a:spcAft>
          <a:spcPts val="0"/>
        </a:spcAft>
        <a:buClrTx/>
        <a:buSzPct val="100000"/>
        <a:buFont typeface="Arial" panose="020B0604020202020204"/>
        <a:buChar char="•"/>
        <a:defRPr sz="2100" b="0" i="0" u="none" strike="noStrike" cap="none" spc="0" baseline="0">
          <a:solidFill>
            <a:srgbClr val="000000"/>
          </a:solidFill>
          <a:uFillTx/>
          <a:latin typeface="Calibri" panose="020F0502020204030204"/>
          <a:ea typeface="Calibri" panose="020F0502020204030204"/>
          <a:cs typeface="Calibri" panose="020F0502020204030204"/>
          <a:sym typeface="Calibri" panose="020F0502020204030204"/>
        </a:defRPr>
      </a:lvl2pPr>
      <a:lvl3pPr marL="925830" marR="0" indent="-240030" algn="l" defTabSz="685800" rtl="0" latinLnBrk="0">
        <a:lnSpc>
          <a:spcPct val="90000"/>
        </a:lnSpc>
        <a:spcBef>
          <a:spcPts val="700"/>
        </a:spcBef>
        <a:spcAft>
          <a:spcPts val="0"/>
        </a:spcAft>
        <a:buClrTx/>
        <a:buSzPct val="100000"/>
        <a:buFont typeface="Arial" panose="020B0604020202020204"/>
        <a:buChar char="•"/>
        <a:defRPr sz="2100" b="0" i="0" u="none" strike="noStrike" cap="none" spc="0" baseline="0">
          <a:solidFill>
            <a:srgbClr val="000000"/>
          </a:solidFill>
          <a:uFillTx/>
          <a:latin typeface="Calibri" panose="020F0502020204030204"/>
          <a:ea typeface="Calibri" panose="020F0502020204030204"/>
          <a:cs typeface="Calibri" panose="020F0502020204030204"/>
          <a:sym typeface="Calibri" panose="020F0502020204030204"/>
        </a:defRPr>
      </a:lvl3pPr>
      <a:lvl4pPr marL="1305560" marR="0" indent="-276860" algn="l" defTabSz="685800" rtl="0" latinLnBrk="0">
        <a:lnSpc>
          <a:spcPct val="90000"/>
        </a:lnSpc>
        <a:spcBef>
          <a:spcPts val="700"/>
        </a:spcBef>
        <a:spcAft>
          <a:spcPts val="0"/>
        </a:spcAft>
        <a:buClrTx/>
        <a:buSzPct val="100000"/>
        <a:buFont typeface="Arial" panose="020B0604020202020204"/>
        <a:buChar char="•"/>
        <a:defRPr sz="2100" b="0" i="0" u="none" strike="noStrike" cap="none" spc="0" baseline="0">
          <a:solidFill>
            <a:srgbClr val="000000"/>
          </a:solidFill>
          <a:uFillTx/>
          <a:latin typeface="Calibri" panose="020F0502020204030204"/>
          <a:ea typeface="Calibri" panose="020F0502020204030204"/>
          <a:cs typeface="Calibri" panose="020F0502020204030204"/>
          <a:sym typeface="Calibri" panose="020F0502020204030204"/>
        </a:defRPr>
      </a:lvl4pPr>
      <a:lvl5pPr marL="1648460" marR="0" indent="-276860" algn="l" defTabSz="685800" rtl="0" latinLnBrk="0">
        <a:lnSpc>
          <a:spcPct val="90000"/>
        </a:lnSpc>
        <a:spcBef>
          <a:spcPts val="700"/>
        </a:spcBef>
        <a:spcAft>
          <a:spcPts val="0"/>
        </a:spcAft>
        <a:buClrTx/>
        <a:buSzPct val="100000"/>
        <a:buFont typeface="Arial" panose="020B0604020202020204"/>
        <a:buChar char="•"/>
        <a:defRPr sz="2100" b="0" i="0" u="none" strike="noStrike" cap="none" spc="0" baseline="0">
          <a:solidFill>
            <a:srgbClr val="000000"/>
          </a:solidFill>
          <a:uFillTx/>
          <a:latin typeface="Calibri" panose="020F0502020204030204"/>
          <a:ea typeface="Calibri" panose="020F0502020204030204"/>
          <a:cs typeface="Calibri" panose="020F0502020204030204"/>
          <a:sym typeface="Calibri" panose="020F0502020204030204"/>
        </a:defRPr>
      </a:lvl5pPr>
      <a:lvl6pPr marL="1991360" marR="0" indent="-276860" algn="l" defTabSz="685800" rtl="0" latinLnBrk="0">
        <a:lnSpc>
          <a:spcPct val="90000"/>
        </a:lnSpc>
        <a:spcBef>
          <a:spcPts val="700"/>
        </a:spcBef>
        <a:spcAft>
          <a:spcPts val="0"/>
        </a:spcAft>
        <a:buClrTx/>
        <a:buSzPct val="100000"/>
        <a:buFont typeface="Arial" panose="020B0604020202020204"/>
        <a:buChar char="•"/>
        <a:defRPr sz="2100" b="0" i="0" u="none" strike="noStrike" cap="none" spc="0" baseline="0">
          <a:solidFill>
            <a:srgbClr val="000000"/>
          </a:solidFill>
          <a:uFillTx/>
          <a:latin typeface="Calibri" panose="020F0502020204030204"/>
          <a:ea typeface="Calibri" panose="020F0502020204030204"/>
          <a:cs typeface="Calibri" panose="020F0502020204030204"/>
          <a:sym typeface="Calibri" panose="020F0502020204030204"/>
        </a:defRPr>
      </a:lvl6pPr>
      <a:lvl7pPr marL="2334260" marR="0" indent="-276860" algn="l" defTabSz="685800" rtl="0" latinLnBrk="0">
        <a:lnSpc>
          <a:spcPct val="90000"/>
        </a:lnSpc>
        <a:spcBef>
          <a:spcPts val="700"/>
        </a:spcBef>
        <a:spcAft>
          <a:spcPts val="0"/>
        </a:spcAft>
        <a:buClrTx/>
        <a:buSzPct val="100000"/>
        <a:buFont typeface="Arial" panose="020B0604020202020204"/>
        <a:buChar char="•"/>
        <a:defRPr sz="2100" b="0" i="0" u="none" strike="noStrike" cap="none" spc="0" baseline="0">
          <a:solidFill>
            <a:srgbClr val="000000"/>
          </a:solidFill>
          <a:uFillTx/>
          <a:latin typeface="Calibri" panose="020F0502020204030204"/>
          <a:ea typeface="Calibri" panose="020F0502020204030204"/>
          <a:cs typeface="Calibri" panose="020F0502020204030204"/>
          <a:sym typeface="Calibri" panose="020F0502020204030204"/>
        </a:defRPr>
      </a:lvl7pPr>
      <a:lvl8pPr marL="2677160" marR="0" indent="-276860" algn="l" defTabSz="685800" rtl="0" latinLnBrk="0">
        <a:lnSpc>
          <a:spcPct val="90000"/>
        </a:lnSpc>
        <a:spcBef>
          <a:spcPts val="700"/>
        </a:spcBef>
        <a:spcAft>
          <a:spcPts val="0"/>
        </a:spcAft>
        <a:buClrTx/>
        <a:buSzPct val="100000"/>
        <a:buFont typeface="Arial" panose="020B0604020202020204"/>
        <a:buChar char="•"/>
        <a:defRPr sz="2100" b="0" i="0" u="none" strike="noStrike" cap="none" spc="0" baseline="0">
          <a:solidFill>
            <a:srgbClr val="000000"/>
          </a:solidFill>
          <a:uFillTx/>
          <a:latin typeface="Calibri" panose="020F0502020204030204"/>
          <a:ea typeface="Calibri" panose="020F0502020204030204"/>
          <a:cs typeface="Calibri" panose="020F0502020204030204"/>
          <a:sym typeface="Calibri" panose="020F0502020204030204"/>
        </a:defRPr>
      </a:lvl8pPr>
      <a:lvl9pPr marL="3020060" marR="0" indent="-276860" algn="l" defTabSz="685800" rtl="0" latinLnBrk="0">
        <a:lnSpc>
          <a:spcPct val="90000"/>
        </a:lnSpc>
        <a:spcBef>
          <a:spcPts val="700"/>
        </a:spcBef>
        <a:spcAft>
          <a:spcPts val="0"/>
        </a:spcAft>
        <a:buClrTx/>
        <a:buSzPct val="100000"/>
        <a:buFont typeface="Arial" panose="020B0604020202020204"/>
        <a:buChar char="•"/>
        <a:defRPr sz="2100" b="0" i="0" u="none" strike="noStrike" cap="none" spc="0" baseline="0">
          <a:solidFill>
            <a:srgbClr val="000000"/>
          </a:solidFill>
          <a:uFillTx/>
          <a:latin typeface="Calibri" panose="020F0502020204030204"/>
          <a:ea typeface="Calibri" panose="020F0502020204030204"/>
          <a:cs typeface="Calibri" panose="020F0502020204030204"/>
          <a:sym typeface="Calibri" panose="020F0502020204030204"/>
        </a:defRPr>
      </a:lvl9pPr>
    </p:bodyStyle>
    <p:otherStyle>
      <a:lvl1pPr marL="0" marR="0" indent="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1pPr>
      <a:lvl2pPr marL="0" marR="0" indent="3429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2pPr>
      <a:lvl3pPr marL="0" marR="0" indent="6858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3pPr>
      <a:lvl4pPr marL="0" marR="0" indent="10287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4pPr>
      <a:lvl5pPr marL="0" marR="0" indent="13716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5pPr>
      <a:lvl6pPr marL="0" marR="0" indent="17145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6pPr>
      <a:lvl7pPr marL="0" marR="0" indent="20574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7pPr>
      <a:lvl8pPr marL="0" marR="0" indent="24003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8pPr>
      <a:lvl9pPr marL="0" marR="0" indent="27432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502020204030204"/>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2.jpeg"/><Relationship Id="rId1" Type="http://schemas.openxmlformats.org/officeDocument/2006/relationships/image" Target="../media/image3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8.jpeg"/><Relationship Id="rId1" Type="http://schemas.openxmlformats.org/officeDocument/2006/relationships/image" Target="../media/image37.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0.jpeg"/><Relationship Id="rId1"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2.jpeg"/><Relationship Id="rId1" Type="http://schemas.openxmlformats.org/officeDocument/2006/relationships/image" Target="../media/image41.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4.jpeg"/><Relationship Id="rId1" Type="http://schemas.openxmlformats.org/officeDocument/2006/relationships/image" Target="../media/image43.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5.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7.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8.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9.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1.jpeg"/><Relationship Id="rId1" Type="http://schemas.openxmlformats.org/officeDocument/2006/relationships/image" Target="../media/image50.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2.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4.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5.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6.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7.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8.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9.jpeg"/></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3.jpeg"/><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image" Target="../media/image60.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4.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4.jpe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6.jpeg"/><Relationship Id="rId1" Type="http://schemas.openxmlformats.org/officeDocument/2006/relationships/image" Target="../media/image65.jpeg"/></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jpe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1.png"/><Relationship Id="rId1" Type="http://schemas.openxmlformats.org/officeDocument/2006/relationships/image" Target="../media/image70.jpe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3.jpeg"/><Relationship Id="rId1" Type="http://schemas.openxmlformats.org/officeDocument/2006/relationships/image" Target="../media/image72.jpe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5.jpeg"/><Relationship Id="rId1" Type="http://schemas.openxmlformats.org/officeDocument/2006/relationships/image" Target="../media/image74.jpe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7.jpeg"/><Relationship Id="rId1" Type="http://schemas.openxmlformats.org/officeDocument/2006/relationships/image" Target="../media/image76.GIF"/></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8.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6.jpe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9.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0.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1.jpe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2.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3.jpe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5.jpeg"/><Relationship Id="rId1" Type="http://schemas.openxmlformats.org/officeDocument/2006/relationships/image" Target="../media/image84.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标题 1"/>
          <p:cNvSpPr txBox="1"/>
          <p:nvPr/>
        </p:nvSpPr>
        <p:spPr>
          <a:xfrm>
            <a:off x="3268980" y="2244090"/>
            <a:ext cx="2606040" cy="655320"/>
          </a:xfrm>
          <a:prstGeom prst="rect">
            <a:avLst/>
          </a:prstGeom>
          <a:noFill/>
          <a:ln w="12700" cap="flat">
            <a:noFill/>
            <a:miter lim="400000"/>
          </a:ln>
          <a:effectLst/>
        </p:spPr>
        <p:txBody>
          <a:bodyPr wrap="square" lIns="34290" tIns="34290" rIns="34290" bIns="34290" numCol="1" anchor="b">
            <a:noAutofit/>
          </a:bodyPr>
          <a:lstStyle/>
          <a:p>
            <a:pPr defTabSz="914400">
              <a:lnSpc>
                <a:spcPct val="90000"/>
              </a:lnSpc>
              <a:defRPr sz="3200">
                <a:latin typeface="PingFang SC Semibold" panose="020B0400000000000000" charset="-122"/>
                <a:ea typeface="PingFang SC Semibold" panose="020B0400000000000000" charset="-122"/>
                <a:cs typeface="PingFang SC Semibold" panose="020B0400000000000000" charset="-122"/>
                <a:sym typeface="PingFang SC Semibold" panose="020B0400000000000000" charset="-122"/>
              </a:defRPr>
            </a:pPr>
            <a:endParaRPr sz="4000">
              <a:latin typeface="微软雅黑" panose="020B0503020204020204" charset="-122"/>
              <a:ea typeface="微软雅黑" panose="020B0503020204020204" charset="-122"/>
            </a:endParaRPr>
          </a:p>
          <a:p>
            <a:pPr defTabSz="914400">
              <a:lnSpc>
                <a:spcPct val="90000"/>
              </a:lnSpc>
              <a:defRPr sz="3200">
                <a:latin typeface="PingFang SC Semibold" panose="020B0400000000000000" charset="-122"/>
                <a:ea typeface="PingFang SC Semibold" panose="020B0400000000000000" charset="-122"/>
                <a:cs typeface="PingFang SC Semibold" panose="020B0400000000000000" charset="-122"/>
                <a:sym typeface="PingFang SC Semibold" panose="020B0400000000000000" charset="-122"/>
              </a:defRPr>
            </a:pPr>
            <a:r>
              <a:rPr lang="zh-CN" b="1">
                <a:latin typeface="微软雅黑" panose="020B0503020204020204" charset="-122"/>
                <a:ea typeface="微软雅黑" panose="020B0503020204020204" charset="-122"/>
                <a:cs typeface="苹方-简" panose="020B0400000000000000" charset="-122"/>
              </a:rPr>
              <a:t>设计基础入门</a:t>
            </a:r>
            <a:endParaRPr lang="zh-CN" b="1">
              <a:latin typeface="微软雅黑" panose="020B0503020204020204" charset="-122"/>
              <a:ea typeface="微软雅黑" panose="020B0503020204020204" charset="-122"/>
              <a:cs typeface="苹方-简" panose="020B0400000000000000" charset="-122"/>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2" name="成组"/>
          <p:cNvGrpSpPr/>
          <p:nvPr/>
        </p:nvGrpSpPr>
        <p:grpSpPr>
          <a:xfrm>
            <a:off x="242821" y="249387"/>
            <a:ext cx="462303" cy="449580"/>
            <a:chOff x="0" y="-12763"/>
            <a:chExt cx="462303"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2" name="学习建议"/>
            <p:cNvSpPr txBox="1"/>
            <p:nvPr/>
          </p:nvSpPr>
          <p:spPr>
            <a:xfrm>
              <a:off x="66063" y="-12763"/>
              <a:ext cx="396240"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线</a:t>
              </a:r>
              <a:endParaRPr lang="zh-CN" sz="2000" dirty="0">
                <a:latin typeface="微软雅黑" panose="020B0503020204020204" charset="-122"/>
                <a:ea typeface="微软雅黑" panose="020B0503020204020204" charset="-122"/>
              </a:endParaRPr>
            </a:p>
          </p:txBody>
        </p:sp>
      </p:grpSp>
      <p:sp>
        <p:nvSpPr>
          <p:cNvPr id="143" name="文本框 1"/>
          <p:cNvSpPr txBox="1"/>
          <p:nvPr/>
        </p:nvSpPr>
        <p:spPr>
          <a:xfrm>
            <a:off x="704850" y="1743710"/>
            <a:ext cx="3049905" cy="1476375"/>
          </a:xfrm>
          <a:prstGeom prst="rect">
            <a:avLst/>
          </a:prstGeom>
          <a:ln w="12700">
            <a:miter lim="400000"/>
          </a:ln>
        </p:spPr>
        <p:txBody>
          <a:bodyPr wrap="square" lIns="45719" rIns="45719">
            <a:spAutoFit/>
          </a:bodyPr>
          <a:p>
            <a:pPr marL="342900" indent="-342900">
              <a:lnSpc>
                <a:spcPct val="150000"/>
              </a:lnSpc>
              <a:buFont typeface="Arial" panose="020B0604020202020204" pitchFamily="34" charset="0"/>
              <a:buChar char="•"/>
            </a:pPr>
            <a:r>
              <a:rPr lang="zh-CN" altLang="en-US" sz="2000" dirty="0">
                <a:solidFill>
                  <a:schemeClr val="tx1"/>
                </a:solidFill>
                <a:latin typeface="微软雅黑" panose="020B0503020204020204" charset="-122"/>
                <a:ea typeface="微软雅黑" panose="020B0503020204020204" charset="-122"/>
                <a:sym typeface="宋体" panose="02010600030101010101" pitchFamily="2" charset="-122"/>
              </a:rPr>
              <a:t>从平面构成的角度讲</a:t>
            </a:r>
            <a:r>
              <a:rPr lang="en-US" altLang="zh-CN" sz="2000" dirty="0">
                <a:solidFill>
                  <a:schemeClr val="tx1"/>
                </a:solidFill>
                <a:latin typeface="微软雅黑" panose="020B0503020204020204" charset="-122"/>
                <a:ea typeface="微软雅黑" panose="020B0503020204020204" charset="-122"/>
                <a:sym typeface="宋体" panose="02010600030101010101" pitchFamily="2" charset="-122"/>
              </a:rPr>
              <a:t>,</a:t>
            </a:r>
            <a:r>
              <a:rPr lang="zh-CN" altLang="en-US" sz="2000" dirty="0">
                <a:solidFill>
                  <a:schemeClr val="tx1"/>
                </a:solidFill>
                <a:latin typeface="微软雅黑" panose="020B0503020204020204" charset="-122"/>
                <a:ea typeface="微软雅黑" panose="020B0503020204020204" charset="-122"/>
                <a:sym typeface="宋体" panose="02010600030101010101" pitchFamily="2" charset="-122"/>
              </a:rPr>
              <a:t>线既有长度</a:t>
            </a:r>
            <a:r>
              <a:rPr lang="en-US" altLang="zh-CN" sz="2000" dirty="0">
                <a:solidFill>
                  <a:schemeClr val="tx1"/>
                </a:solidFill>
                <a:latin typeface="微软雅黑" panose="020B0503020204020204" charset="-122"/>
                <a:ea typeface="微软雅黑" panose="020B0503020204020204" charset="-122"/>
                <a:sym typeface="宋体" panose="02010600030101010101" pitchFamily="2" charset="-122"/>
              </a:rPr>
              <a:t>,</a:t>
            </a:r>
            <a:r>
              <a:rPr lang="zh-CN" altLang="en-US" sz="2000" dirty="0">
                <a:solidFill>
                  <a:schemeClr val="tx1"/>
                </a:solidFill>
                <a:latin typeface="微软雅黑" panose="020B0503020204020204" charset="-122"/>
                <a:ea typeface="微软雅黑" panose="020B0503020204020204" charset="-122"/>
                <a:sym typeface="宋体" panose="02010600030101010101" pitchFamily="2" charset="-122"/>
              </a:rPr>
              <a:t>也可以具有宽度和厚度。</a:t>
            </a:r>
            <a:endParaRPr lang="zh-CN" altLang="en-US" sz="2000" dirty="0">
              <a:solidFill>
                <a:schemeClr val="tx1"/>
              </a:solidFill>
              <a:latin typeface="微软雅黑" panose="020B0503020204020204" charset="-122"/>
              <a:ea typeface="微软雅黑" panose="020B0503020204020204" charset="-122"/>
              <a:cs typeface="苹方-简" panose="020B0400000000000000" charset="-122"/>
              <a:sym typeface="宋体" panose="02010600030101010101" pitchFamily="2" charset="-122"/>
            </a:endParaRPr>
          </a:p>
        </p:txBody>
      </p:sp>
      <p:pic>
        <p:nvPicPr>
          <p:cNvPr id="6" name="图片 5" descr="timgJ7DMK85Y"/>
          <p:cNvPicPr>
            <a:picLocks noChangeAspect="1"/>
          </p:cNvPicPr>
          <p:nvPr/>
        </p:nvPicPr>
        <p:blipFill>
          <a:blip r:embed="rId1"/>
          <a:stretch>
            <a:fillRect/>
          </a:stretch>
        </p:blipFill>
        <p:spPr>
          <a:xfrm>
            <a:off x="4166235" y="1534795"/>
            <a:ext cx="4643120" cy="227520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
                                            <p:txEl>
                                              <p:pRg st="0" end="0"/>
                                            </p:txEl>
                                          </p:spTgt>
                                        </p:tgtEl>
                                        <p:attrNameLst>
                                          <p:attrName>style.visibility</p:attrName>
                                        </p:attrNameLst>
                                      </p:cBhvr>
                                      <p:to>
                                        <p:strVal val="visible"/>
                                      </p:to>
                                    </p:set>
                                    <p:anim calcmode="lin" valueType="num">
                                      <p:cBhvr additive="base">
                                        <p:cTn id="7" dur="500" fill="hold"/>
                                        <p:tgtEl>
                                          <p:spTgt spid="1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2" name="成组"/>
          <p:cNvGrpSpPr/>
          <p:nvPr/>
        </p:nvGrpSpPr>
        <p:grpSpPr>
          <a:xfrm>
            <a:off x="242821" y="249387"/>
            <a:ext cx="1224303" cy="449580"/>
            <a:chOff x="0" y="-12763"/>
            <a:chExt cx="1224303"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2" name="学习建议"/>
            <p:cNvSpPr txBox="1"/>
            <p:nvPr/>
          </p:nvSpPr>
          <p:spPr>
            <a:xfrm>
              <a:off x="66063" y="-12763"/>
              <a:ext cx="1158240"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线的分类</a:t>
              </a:r>
              <a:endParaRPr lang="zh-CN" sz="2000" dirty="0">
                <a:latin typeface="微软雅黑" panose="020B0503020204020204" charset="-122"/>
                <a:ea typeface="微软雅黑" panose="020B0503020204020204" charset="-122"/>
              </a:endParaRPr>
            </a:p>
          </p:txBody>
        </p:sp>
      </p:grpSp>
      <p:sp>
        <p:nvSpPr>
          <p:cNvPr id="4" name="文本框 1"/>
          <p:cNvSpPr txBox="1"/>
          <p:nvPr/>
        </p:nvSpPr>
        <p:spPr>
          <a:xfrm>
            <a:off x="1323340" y="1910080"/>
            <a:ext cx="1263015" cy="1014730"/>
          </a:xfrm>
          <a:prstGeom prst="rect">
            <a:avLst/>
          </a:prstGeom>
          <a:noFill/>
          <a:ln w="9525">
            <a:noFill/>
          </a:ln>
        </p:spPr>
        <p:txBody>
          <a:bodyPr wrap="square" anchor="t">
            <a:spAutoFit/>
          </a:bodyPr>
          <a:p>
            <a:pPr marL="342900" indent="-342900" defTabSz="914400">
              <a:lnSpc>
                <a:spcPct val="150000"/>
              </a:lnSpc>
              <a:buFont typeface="Arial" panose="020B0604020202020204" pitchFamily="34" charset="0"/>
              <a:buChar char="•"/>
            </a:pPr>
            <a:r>
              <a:rPr lang="zh-CN" altLang="en-US" sz="2000" b="1" dirty="0">
                <a:solidFill>
                  <a:schemeClr val="tx1"/>
                </a:solidFill>
                <a:latin typeface="微软雅黑" panose="020B0503020204020204" charset="-122"/>
                <a:ea typeface="微软雅黑" panose="020B0503020204020204" charset="-122"/>
                <a:sym typeface="Arial" panose="020B0604020202020204" pitchFamily="34" charset="0"/>
              </a:rPr>
              <a:t>直线</a:t>
            </a:r>
            <a:endParaRPr lang="zh-CN" altLang="en-US" sz="2000" dirty="0">
              <a:solidFill>
                <a:schemeClr val="tx1"/>
              </a:solidFill>
              <a:latin typeface="微软雅黑" panose="020B0503020204020204" charset="-122"/>
              <a:ea typeface="微软雅黑" panose="020B0503020204020204" charset="-122"/>
            </a:endParaRPr>
          </a:p>
          <a:p>
            <a:pPr marL="342900" indent="-342900" defTabSz="914400">
              <a:lnSpc>
                <a:spcPct val="150000"/>
              </a:lnSpc>
              <a:buFont typeface="Arial" panose="020B0604020202020204" pitchFamily="34" charset="0"/>
              <a:buChar char="•"/>
            </a:pPr>
            <a:r>
              <a:rPr lang="zh-CN" altLang="en-US" sz="2000" b="1" dirty="0">
                <a:solidFill>
                  <a:schemeClr val="tx1"/>
                </a:solidFill>
                <a:latin typeface="微软雅黑" panose="020B0503020204020204" charset="-122"/>
                <a:ea typeface="微软雅黑" panose="020B0503020204020204" charset="-122"/>
                <a:sym typeface="Arial" panose="020B0604020202020204" pitchFamily="34" charset="0"/>
              </a:rPr>
              <a:t>曲线</a:t>
            </a:r>
            <a:endParaRPr lang="en-US" altLang="zh-CN" sz="2000" dirty="0">
              <a:solidFill>
                <a:schemeClr val="tx1"/>
              </a:solidFill>
              <a:latin typeface="微软雅黑" panose="020B0503020204020204" charset="-122"/>
              <a:ea typeface="微软雅黑" panose="020B0503020204020204" charset="-122"/>
              <a:sym typeface="Arial" panose="020B0604020202020204" pitchFamily="34" charset="0"/>
            </a:endParaRPr>
          </a:p>
        </p:txBody>
      </p:sp>
      <p:pic>
        <p:nvPicPr>
          <p:cNvPr id="5" name="图片 4" descr="timgKE9WM0YX"/>
          <p:cNvPicPr>
            <a:picLocks noChangeAspect="1"/>
          </p:cNvPicPr>
          <p:nvPr/>
        </p:nvPicPr>
        <p:blipFill>
          <a:blip r:embed="rId1"/>
          <a:stretch>
            <a:fillRect/>
          </a:stretch>
        </p:blipFill>
        <p:spPr>
          <a:xfrm>
            <a:off x="4342765" y="878205"/>
            <a:ext cx="3907155" cy="3529330"/>
          </a:xfrm>
          <a:prstGeom prst="rect">
            <a:avLst/>
          </a:prstGeom>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2" name="成组"/>
          <p:cNvGrpSpPr/>
          <p:nvPr/>
        </p:nvGrpSpPr>
        <p:grpSpPr>
          <a:xfrm>
            <a:off x="242821" y="249387"/>
            <a:ext cx="1224303" cy="449580"/>
            <a:chOff x="0" y="-12763"/>
            <a:chExt cx="1224303"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2" name="学习建议"/>
            <p:cNvSpPr txBox="1"/>
            <p:nvPr/>
          </p:nvSpPr>
          <p:spPr>
            <a:xfrm>
              <a:off x="66063" y="-12763"/>
              <a:ext cx="1158240"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线的分类</a:t>
              </a:r>
              <a:endParaRPr lang="zh-CN" sz="2000" dirty="0">
                <a:latin typeface="微软雅黑" panose="020B0503020204020204" charset="-122"/>
                <a:ea typeface="微软雅黑" panose="020B0503020204020204" charset="-122"/>
              </a:endParaRPr>
            </a:p>
          </p:txBody>
        </p:sp>
      </p:grpSp>
      <p:pic>
        <p:nvPicPr>
          <p:cNvPr id="3" name="图片 2" descr="timgEEGR0GJR"/>
          <p:cNvPicPr>
            <a:picLocks noChangeAspect="1"/>
          </p:cNvPicPr>
          <p:nvPr/>
        </p:nvPicPr>
        <p:blipFill>
          <a:blip r:embed="rId1"/>
          <a:stretch>
            <a:fillRect/>
          </a:stretch>
        </p:blipFill>
        <p:spPr>
          <a:xfrm>
            <a:off x="959485" y="1143000"/>
            <a:ext cx="3183890" cy="3070225"/>
          </a:xfrm>
          <a:prstGeom prst="rect">
            <a:avLst/>
          </a:prstGeom>
        </p:spPr>
      </p:pic>
      <p:pic>
        <p:nvPicPr>
          <p:cNvPr id="6" name="图片 5" descr="timgKN09T18M"/>
          <p:cNvPicPr>
            <a:picLocks noChangeAspect="1"/>
          </p:cNvPicPr>
          <p:nvPr/>
        </p:nvPicPr>
        <p:blipFill>
          <a:blip r:embed="rId2"/>
          <a:stretch>
            <a:fillRect/>
          </a:stretch>
        </p:blipFill>
        <p:spPr>
          <a:xfrm>
            <a:off x="4850765" y="1143000"/>
            <a:ext cx="3028315" cy="3028315"/>
          </a:xfrm>
          <a:prstGeom prst="rect">
            <a:avLst/>
          </a:prstGeom>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2" name="成组"/>
          <p:cNvGrpSpPr/>
          <p:nvPr/>
        </p:nvGrpSpPr>
        <p:grpSpPr>
          <a:xfrm>
            <a:off x="242821" y="249387"/>
            <a:ext cx="462303" cy="449580"/>
            <a:chOff x="0" y="-12763"/>
            <a:chExt cx="462303"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396240"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面</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704850" y="1648460"/>
            <a:ext cx="3550920" cy="1846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a:latin typeface="微软雅黑" panose="020B0503020204020204" charset="-122"/>
                <a:ea typeface="微软雅黑" panose="020B0503020204020204" charset="-122"/>
                <a:sym typeface="Arial" panose="020B0604020202020204" pitchFamily="34" charset="0"/>
              </a:rPr>
              <a:t>扩大的点成了</a:t>
            </a:r>
            <a:r>
              <a:rPr lang="zh-CN" altLang="en-US" sz="2000" dirty="0">
                <a:latin typeface="微软雅黑" panose="020B0503020204020204" charset="-122"/>
                <a:ea typeface="微软雅黑" panose="020B0503020204020204" charset="-122"/>
                <a:sym typeface="Arial" panose="020B0604020202020204" pitchFamily="34" charset="0"/>
              </a:rPr>
              <a:t>面，封闭的线也</a:t>
            </a:r>
            <a:r>
              <a:rPr lang="zh-CN" altLang="en-US" sz="2000" dirty="0">
                <a:latin typeface="微软雅黑" panose="020B0503020204020204" charset="-122"/>
                <a:ea typeface="微软雅黑" panose="020B0503020204020204" charset="-122"/>
                <a:sym typeface="Arial" panose="020B0604020202020204" pitchFamily="34" charset="0"/>
              </a:rPr>
              <a:t>成了面。</a:t>
            </a:r>
            <a:endParaRPr lang="zh-CN" altLang="en-US" sz="2000" dirty="0">
              <a:latin typeface="微软雅黑" panose="020B0503020204020204" charset="-122"/>
              <a:ea typeface="微软雅黑" panose="020B0503020204020204" charset="-122"/>
              <a:sym typeface="Arial" panose="020B0604020202020204" pitchFamily="34" charset="0"/>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a:latin typeface="微软雅黑" panose="020B0503020204020204" charset="-122"/>
                <a:ea typeface="微软雅黑" panose="020B0503020204020204" charset="-122"/>
                <a:sym typeface="Arial" panose="020B0604020202020204" pitchFamily="34" charset="0"/>
              </a:rPr>
              <a:t>在美</a:t>
            </a:r>
            <a:r>
              <a:rPr lang="zh-CN" altLang="en-US" sz="2000" dirty="0">
                <a:latin typeface="微软雅黑" panose="020B0503020204020204" charset="-122"/>
                <a:ea typeface="微软雅黑" panose="020B0503020204020204" charset="-122"/>
                <a:sym typeface="Arial" panose="020B0604020202020204" pitchFamily="34" charset="0"/>
              </a:rPr>
              <a:t>学中，面同样具有大小、形状、色彩、肌理等造型元素。</a:t>
            </a:r>
            <a:endParaRPr kumimoji="0" lang="zh-CN" altLang="en-US" sz="2000" b="0" i="0" u="none" strike="noStrike" cap="none" spc="0" normalizeH="0" baseline="0" dirty="0">
              <a:ln>
                <a:noFill/>
              </a:ln>
              <a:solidFill>
                <a:schemeClr val="tx1"/>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pic>
        <p:nvPicPr>
          <p:cNvPr id="4" name="图片 3" descr="timgGE227LX1"/>
          <p:cNvPicPr>
            <a:picLocks noChangeAspect="1"/>
          </p:cNvPicPr>
          <p:nvPr/>
        </p:nvPicPr>
        <p:blipFill>
          <a:blip r:embed="rId1"/>
          <a:srcRect l="18380" t="8790" r="24183" b="15729"/>
          <a:stretch>
            <a:fillRect/>
          </a:stretch>
        </p:blipFill>
        <p:spPr>
          <a:xfrm>
            <a:off x="4808220" y="889635"/>
            <a:ext cx="3413125" cy="3364230"/>
          </a:xfrm>
          <a:prstGeom prst="rect">
            <a:avLst/>
          </a:prstGeom>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2" name="成组"/>
          <p:cNvGrpSpPr/>
          <p:nvPr/>
        </p:nvGrpSpPr>
        <p:grpSpPr>
          <a:xfrm>
            <a:off x="242821" y="249387"/>
            <a:ext cx="1224303" cy="449580"/>
            <a:chOff x="0" y="-12763"/>
            <a:chExt cx="1224303"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40"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综合运用</a:t>
              </a:r>
              <a:endParaRPr lang="zh-CN" sz="2000" dirty="0">
                <a:latin typeface="微软雅黑" panose="020B0503020204020204" charset="-122"/>
                <a:ea typeface="微软雅黑" panose="020B0503020204020204" charset="-122"/>
              </a:endParaRPr>
            </a:p>
          </p:txBody>
        </p:sp>
      </p:grpSp>
      <p:pic>
        <p:nvPicPr>
          <p:cNvPr id="3" name="图片 2" descr="u=2557838598,4076225515&amp;fm=26&amp;gp=0[1]"/>
          <p:cNvPicPr>
            <a:picLocks noChangeAspect="1"/>
          </p:cNvPicPr>
          <p:nvPr/>
        </p:nvPicPr>
        <p:blipFill>
          <a:blip r:embed="rId1"/>
          <a:stretch>
            <a:fillRect/>
          </a:stretch>
        </p:blipFill>
        <p:spPr>
          <a:xfrm>
            <a:off x="704850" y="1246505"/>
            <a:ext cx="3169285" cy="3017520"/>
          </a:xfrm>
          <a:prstGeom prst="rect">
            <a:avLst/>
          </a:prstGeom>
        </p:spPr>
      </p:pic>
      <p:pic>
        <p:nvPicPr>
          <p:cNvPr id="5" name="图片 4" descr="timgILGXJXC9"/>
          <p:cNvPicPr>
            <a:picLocks noChangeAspect="1"/>
          </p:cNvPicPr>
          <p:nvPr/>
        </p:nvPicPr>
        <p:blipFill>
          <a:blip r:embed="rId2"/>
          <a:stretch>
            <a:fillRect/>
          </a:stretch>
        </p:blipFill>
        <p:spPr>
          <a:xfrm>
            <a:off x="4015740" y="1071880"/>
            <a:ext cx="4787900" cy="3192145"/>
          </a:xfrm>
          <a:prstGeom prst="rect">
            <a:avLst/>
          </a:prstGeom>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文本框 1"/>
          <p:cNvSpPr txBox="1"/>
          <p:nvPr/>
        </p:nvSpPr>
        <p:spPr>
          <a:xfrm>
            <a:off x="4076700" y="2141220"/>
            <a:ext cx="803275" cy="52197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2800" b="1" dirty="0">
                <a:latin typeface="微软雅黑" panose="020B0503020204020204" charset="-122"/>
                <a:ea typeface="微软雅黑" panose="020B0503020204020204" charset="-122"/>
              </a:rPr>
              <a:t>透视</a:t>
            </a:r>
            <a:endParaRPr lang="zh-CN" sz="2800" b="1" dirty="0">
              <a:latin typeface="微软雅黑" panose="020B0503020204020204" charset="-122"/>
              <a:ea typeface="微软雅黑" panose="020B0503020204020204" charset="-122"/>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478303" cy="449580"/>
            <a:chOff x="0" y="-12763"/>
            <a:chExt cx="1478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412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2000" dirty="0">
                  <a:latin typeface="微软雅黑" panose="020B0503020204020204" charset="-122"/>
                  <a:ea typeface="微软雅黑" panose="020B0503020204020204" charset="-122"/>
                </a:rPr>
                <a:t>什么是透视</a:t>
              </a:r>
              <a:endParaRPr lang="zh-CN" altLang="en-US" sz="2000" dirty="0">
                <a:latin typeface="微软雅黑" panose="020B0503020204020204" charset="-122"/>
                <a:ea typeface="微软雅黑" panose="020B0503020204020204" charset="-122"/>
              </a:endParaRPr>
            </a:p>
          </p:txBody>
        </p:sp>
      </p:grpSp>
      <p:sp>
        <p:nvSpPr>
          <p:cNvPr id="5" name="文本框 4"/>
          <p:cNvSpPr txBox="1"/>
          <p:nvPr/>
        </p:nvSpPr>
        <p:spPr>
          <a:xfrm>
            <a:off x="609600" y="1938655"/>
            <a:ext cx="3415665" cy="73850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a:latin typeface="微软雅黑" panose="020B0503020204020204" charset="-122"/>
                <a:ea typeface="微软雅黑" panose="020B0503020204020204" charset="-122"/>
                <a:sym typeface="+mn-ea"/>
              </a:rPr>
              <a:t>在平面再现物体的空间关系立体关系的方法和科学。</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mn-ea"/>
            </a:endParaRPr>
          </a:p>
        </p:txBody>
      </p:sp>
      <p:pic>
        <p:nvPicPr>
          <p:cNvPr id="3" name="图片 2" descr="u=1783018965,4114924713&amp;fm=26&amp;gp=0[1]"/>
          <p:cNvPicPr>
            <a:picLocks noChangeAspect="1"/>
          </p:cNvPicPr>
          <p:nvPr/>
        </p:nvPicPr>
        <p:blipFill>
          <a:blip r:embed="rId1"/>
          <a:stretch>
            <a:fillRect/>
          </a:stretch>
        </p:blipFill>
        <p:spPr>
          <a:xfrm>
            <a:off x="4752975" y="1219200"/>
            <a:ext cx="3607435" cy="2705735"/>
          </a:xfrm>
          <a:prstGeom prst="rect">
            <a:avLst/>
          </a:prstGeom>
        </p:spPr>
      </p:pic>
    </p:spTree>
  </p:cSld>
  <p:clrMapOvr>
    <a:masterClrMapping/>
  </p:clrMapOvr>
  <p:transition spd="med">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2000" dirty="0">
                  <a:latin typeface="微软雅黑" panose="020B0503020204020204" charset="-122"/>
                  <a:ea typeface="微软雅黑" panose="020B0503020204020204" charset="-122"/>
                </a:rPr>
                <a:t>透视分类</a:t>
              </a:r>
              <a:endParaRPr lang="zh-CN" altLang="en-US" sz="2000" dirty="0">
                <a:latin typeface="微软雅黑" panose="020B0503020204020204" charset="-122"/>
                <a:ea typeface="微软雅黑" panose="020B0503020204020204" charset="-122"/>
              </a:endParaRPr>
            </a:p>
          </p:txBody>
        </p:sp>
      </p:grpSp>
      <p:sp>
        <p:nvSpPr>
          <p:cNvPr id="5" name="文本框 4"/>
          <p:cNvSpPr txBox="1"/>
          <p:nvPr/>
        </p:nvSpPr>
        <p:spPr>
          <a:xfrm>
            <a:off x="609600" y="1938655"/>
            <a:ext cx="3415665" cy="11074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a:latin typeface="微软雅黑" panose="020B0503020204020204" charset="-122"/>
                <a:ea typeface="微软雅黑" panose="020B0503020204020204" charset="-122"/>
                <a:sym typeface="+mn-ea"/>
              </a:rPr>
              <a:t>一点透视（平行透视）</a:t>
            </a:r>
            <a:endParaRPr lang="zh-CN" altLang="en-US" sz="2000">
              <a:latin typeface="微软雅黑" panose="020B0503020204020204" charset="-122"/>
              <a:ea typeface="微软雅黑" panose="020B0503020204020204" charset="-122"/>
              <a:sym typeface="+mn-ea"/>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a:latin typeface="微软雅黑" panose="020B0503020204020204" charset="-122"/>
                <a:ea typeface="微软雅黑" panose="020B0503020204020204" charset="-122"/>
                <a:sym typeface="+mn-ea"/>
              </a:rPr>
              <a:t>两点透视（成角透视）</a:t>
            </a:r>
            <a:endParaRPr lang="zh-CN" altLang="en-US" sz="2000">
              <a:latin typeface="微软雅黑" panose="020B0503020204020204" charset="-122"/>
              <a:ea typeface="微软雅黑" panose="020B0503020204020204" charset="-122"/>
              <a:sym typeface="+mn-ea"/>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a:latin typeface="微软雅黑" panose="020B0503020204020204" charset="-122"/>
                <a:ea typeface="微软雅黑" panose="020B0503020204020204" charset="-122"/>
                <a:sym typeface="+mn-ea"/>
              </a:rPr>
              <a:t>三点透视</a:t>
            </a:r>
            <a:endParaRPr lang="zh-CN" altLang="en-US" sz="2000">
              <a:latin typeface="微软雅黑" panose="020B0503020204020204" charset="-122"/>
              <a:ea typeface="微软雅黑" panose="020B0503020204020204" charset="-122"/>
              <a:sym typeface="+mn-ea"/>
            </a:endParaRPr>
          </a:p>
        </p:txBody>
      </p:sp>
      <p:pic>
        <p:nvPicPr>
          <p:cNvPr id="2" name="图片 1" descr="u=3447639473,308752202&amp;fm=26&amp;gp=0[1]"/>
          <p:cNvPicPr>
            <a:picLocks noChangeAspect="1"/>
          </p:cNvPicPr>
          <p:nvPr/>
        </p:nvPicPr>
        <p:blipFill>
          <a:blip r:embed="rId1"/>
          <a:stretch>
            <a:fillRect/>
          </a:stretch>
        </p:blipFill>
        <p:spPr>
          <a:xfrm>
            <a:off x="4300855" y="1124585"/>
            <a:ext cx="4354830" cy="3350895"/>
          </a:xfrm>
          <a:prstGeom prst="rect">
            <a:avLst/>
          </a:prstGeom>
        </p:spPr>
      </p:pic>
    </p:spTree>
  </p:cSld>
  <p:clrMapOvr>
    <a:masterClrMapping/>
  </p:clrMapOvr>
  <p:transition spd="med">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2000" dirty="0">
                  <a:latin typeface="微软雅黑" panose="020B0503020204020204" charset="-122"/>
                  <a:ea typeface="微软雅黑" panose="020B0503020204020204" charset="-122"/>
                </a:rPr>
                <a:t>一点透视</a:t>
              </a:r>
              <a:endParaRPr lang="zh-CN" altLang="en-US" sz="2000" dirty="0">
                <a:latin typeface="微软雅黑" panose="020B0503020204020204" charset="-122"/>
                <a:ea typeface="微软雅黑" panose="020B0503020204020204" charset="-122"/>
              </a:endParaRPr>
            </a:p>
          </p:txBody>
        </p:sp>
      </p:grpSp>
      <p:sp>
        <p:nvSpPr>
          <p:cNvPr id="5" name="文本框 4"/>
          <p:cNvSpPr txBox="1"/>
          <p:nvPr/>
        </p:nvSpPr>
        <p:spPr>
          <a:xfrm>
            <a:off x="609600" y="1938655"/>
            <a:ext cx="3415665" cy="12306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a:lnSpc>
                <a:spcPct val="200000"/>
              </a:lnSpc>
              <a:buClr>
                <a:schemeClr val="tx2"/>
              </a:buClr>
              <a:buFont typeface="Wingdings" panose="05000000000000000000" pitchFamily="2" charset="2"/>
            </a:pPr>
            <a:r>
              <a:rPr lang="zh-CN" altLang="en-US" sz="2000" dirty="0">
                <a:latin typeface="微软雅黑" panose="020B0503020204020204" charset="-122"/>
                <a:ea typeface="微软雅黑" panose="020B0503020204020204" charset="-122"/>
                <a:sym typeface="宋体" panose="02010600030101010101" pitchFamily="2" charset="-122"/>
              </a:rPr>
              <a:t>物体有一个面正对着观察者，只有一个消失点。</a:t>
            </a:r>
            <a:endParaRPr lang="zh-CN" altLang="en-US" sz="2000">
              <a:latin typeface="Arial" panose="020B0604020202020204" pitchFamily="34" charset="0"/>
              <a:ea typeface="宋体" panose="02010600030101010101" pitchFamily="2" charset="-122"/>
              <a:sym typeface="+mn-ea"/>
            </a:endParaRPr>
          </a:p>
        </p:txBody>
      </p:sp>
      <p:pic>
        <p:nvPicPr>
          <p:cNvPr id="3" name="图片 2" descr="timg[9]"/>
          <p:cNvPicPr>
            <a:picLocks noChangeAspect="1"/>
          </p:cNvPicPr>
          <p:nvPr/>
        </p:nvPicPr>
        <p:blipFill>
          <a:blip r:embed="rId1"/>
          <a:srcRect b="13042"/>
          <a:stretch>
            <a:fillRect/>
          </a:stretch>
        </p:blipFill>
        <p:spPr>
          <a:xfrm>
            <a:off x="4308475" y="1102995"/>
            <a:ext cx="4375785" cy="2853690"/>
          </a:xfrm>
          <a:prstGeom prst="rect">
            <a:avLst/>
          </a:prstGeom>
        </p:spPr>
      </p:pic>
    </p:spTree>
  </p:cSld>
  <p:clrMapOvr>
    <a:masterClrMapping/>
  </p:clrMapOvr>
  <p:transition spd="med">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2000" dirty="0">
                  <a:latin typeface="微软雅黑" panose="020B0503020204020204" charset="-122"/>
                  <a:ea typeface="微软雅黑" panose="020B0503020204020204" charset="-122"/>
                </a:rPr>
                <a:t>一点透视</a:t>
              </a:r>
              <a:endParaRPr lang="zh-CN" altLang="en-US" sz="2000" dirty="0">
                <a:latin typeface="微软雅黑" panose="020B0503020204020204" charset="-122"/>
                <a:ea typeface="微软雅黑" panose="020B0503020204020204" charset="-122"/>
              </a:endParaRPr>
            </a:p>
          </p:txBody>
        </p:sp>
      </p:grpSp>
      <p:sp>
        <p:nvSpPr>
          <p:cNvPr id="5" name="文本框 4"/>
          <p:cNvSpPr txBox="1"/>
          <p:nvPr/>
        </p:nvSpPr>
        <p:spPr>
          <a:xfrm>
            <a:off x="609600" y="1938655"/>
            <a:ext cx="3415665" cy="1846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a:lnSpc>
                <a:spcPct val="200000"/>
              </a:lnSpc>
              <a:buClr>
                <a:schemeClr val="tx2"/>
              </a:buClr>
              <a:buFont typeface="Wingdings" panose="05000000000000000000" pitchFamily="2" charset="2"/>
            </a:pPr>
            <a:r>
              <a:rPr lang="zh-CN" altLang="en-US" sz="2000" dirty="0">
                <a:latin typeface="微软雅黑" panose="020B0503020204020204" charset="-122"/>
                <a:ea typeface="微软雅黑" panose="020B0503020204020204" charset="-122"/>
                <a:sym typeface="宋体" panose="02010600030101010101" pitchFamily="2" charset="-122"/>
              </a:rPr>
              <a:t>视平线：</a:t>
            </a:r>
            <a:r>
              <a:rPr lang="zh-CN" altLang="en-US" sz="2000">
                <a:latin typeface="微软雅黑" panose="020B0503020204020204" charset="-122"/>
                <a:ea typeface="微软雅黑" panose="020B0503020204020204" charset="-122"/>
                <a:sym typeface="+mn-ea"/>
              </a:rPr>
              <a:t>与观察者双眼视线平行的水平线（</a:t>
            </a:r>
            <a:r>
              <a:rPr lang="zh-CN" altLang="en-US" sz="2000">
                <a:solidFill>
                  <a:srgbClr val="FF0000"/>
                </a:solidFill>
                <a:latin typeface="微软雅黑" panose="020B0503020204020204" charset="-122"/>
                <a:ea typeface="微软雅黑" panose="020B0503020204020204" charset="-122"/>
                <a:sym typeface="+mn-ea"/>
              </a:rPr>
              <a:t>虚拟的线</a:t>
            </a:r>
            <a:r>
              <a:rPr lang="zh-CN" altLang="en-US" sz="2000">
                <a:latin typeface="微软雅黑" panose="020B0503020204020204" charset="-122"/>
                <a:ea typeface="微软雅黑" panose="020B0503020204020204" charset="-122"/>
                <a:sym typeface="+mn-ea"/>
              </a:rPr>
              <a:t>）。</a:t>
            </a:r>
            <a:endParaRPr lang="zh-CN" altLang="en-US" sz="2000">
              <a:latin typeface="微软雅黑" panose="020B0503020204020204" charset="-122"/>
              <a:ea typeface="微软雅黑" panose="020B0503020204020204" charset="-122"/>
            </a:endParaRPr>
          </a:p>
          <a:p>
            <a:pPr>
              <a:lnSpc>
                <a:spcPct val="200000"/>
              </a:lnSpc>
              <a:buClr>
                <a:schemeClr val="tx2"/>
              </a:buClr>
              <a:buFont typeface="Wingdings" panose="05000000000000000000" pitchFamily="2" charset="2"/>
            </a:pPr>
            <a:endParaRPr lang="zh-CN" altLang="en-US" sz="2000" dirty="0">
              <a:latin typeface="微软雅黑" panose="020B0503020204020204" charset="-122"/>
              <a:ea typeface="微软雅黑" panose="020B0503020204020204" charset="-122"/>
              <a:sym typeface="宋体" panose="02010600030101010101" pitchFamily="2" charset="-122"/>
            </a:endParaRPr>
          </a:p>
        </p:txBody>
      </p:sp>
      <p:pic>
        <p:nvPicPr>
          <p:cNvPr id="2" name="图片 1" descr="v2-e6a34bda11f4784a82f2cb6ba089db59_720w[1]"/>
          <p:cNvPicPr>
            <a:picLocks noChangeAspect="1"/>
          </p:cNvPicPr>
          <p:nvPr/>
        </p:nvPicPr>
        <p:blipFill>
          <a:blip r:embed="rId1"/>
          <a:srcRect t="13930"/>
          <a:stretch>
            <a:fillRect/>
          </a:stretch>
        </p:blipFill>
        <p:spPr>
          <a:xfrm>
            <a:off x="4309745" y="1339850"/>
            <a:ext cx="4147820" cy="2789555"/>
          </a:xfrm>
          <a:prstGeom prst="rect">
            <a:avLst/>
          </a:prstGeom>
        </p:spPr>
      </p:pic>
    </p:spTree>
  </p:cSld>
  <p:clrMapOvr>
    <a:masterClrMapping/>
  </p:clrMapOvr>
  <p:transition spd="med">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ctrTitle" idx="4294967295"/>
          </p:nvPr>
        </p:nvSpPr>
        <p:spPr>
          <a:xfrm>
            <a:off x="642781" y="1956289"/>
            <a:ext cx="3259476" cy="421137"/>
          </a:xfrm>
        </p:spPr>
        <p:txBody>
          <a:bodyPr>
            <a:normAutofit/>
          </a:bodyPr>
          <a:lstStyle/>
          <a:p>
            <a:pPr marL="342900" indent="-342900" algn="l">
              <a:buFont typeface="Arial" panose="020B0604020202020204" pitchFamily="34" charset="0"/>
              <a:buChar char="•"/>
            </a:pPr>
            <a:r>
              <a:rPr kumimoji="1" lang="zh-CN" altLang="en-US" sz="2000" dirty="0">
                <a:latin typeface="微软雅黑" panose="020B0503020204020204" charset="-122"/>
                <a:ea typeface="微软雅黑" panose="020B0503020204020204" charset="-122"/>
              </a:rPr>
              <a:t>平面构成基础</a:t>
            </a:r>
            <a:endParaRPr kumimoji="1" lang="zh-CN" altLang="en-US" sz="2000" dirty="0">
              <a:latin typeface="微软雅黑" panose="020B0503020204020204" charset="-122"/>
              <a:ea typeface="微软雅黑" panose="020B0503020204020204" charset="-122"/>
            </a:endParaRPr>
          </a:p>
        </p:txBody>
      </p:sp>
      <p:sp>
        <p:nvSpPr>
          <p:cNvPr id="5" name="标题 1"/>
          <p:cNvSpPr txBox="1"/>
          <p:nvPr/>
        </p:nvSpPr>
        <p:spPr>
          <a:xfrm>
            <a:off x="642781" y="2612294"/>
            <a:ext cx="3031865" cy="43214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4020202020204" pitchFamily="34" charset="0"/>
              <a:buChar char="•"/>
            </a:pPr>
            <a:r>
              <a:rPr kumimoji="1" lang="zh-CN" altLang="en-US" sz="2000" dirty="0">
                <a:latin typeface="微软雅黑" panose="020B0503020204020204" charset="-122"/>
                <a:ea typeface="微软雅黑" panose="020B0503020204020204" charset="-122"/>
              </a:rPr>
              <a:t>版式</a:t>
            </a:r>
            <a:r>
              <a:rPr kumimoji="1" lang="zh-CN" altLang="en-US" sz="2000" dirty="0">
                <a:latin typeface="微软雅黑" panose="020B0503020204020204" charset="-122"/>
                <a:ea typeface="微软雅黑" panose="020B0503020204020204" charset="-122"/>
              </a:rPr>
              <a:t>设计基础</a:t>
            </a:r>
            <a:endParaRPr kumimoji="1" lang="zh-CN" altLang="en-US" sz="2000" dirty="0">
              <a:latin typeface="微软雅黑" panose="020B0503020204020204" charset="-122"/>
              <a:ea typeface="微软雅黑" panose="020B0503020204020204" charset="-122"/>
            </a:endParaRPr>
          </a:p>
        </p:txBody>
      </p:sp>
      <p:sp>
        <p:nvSpPr>
          <p:cNvPr id="8" name="标题 1"/>
          <p:cNvSpPr txBox="1"/>
          <p:nvPr/>
        </p:nvSpPr>
        <p:spPr>
          <a:xfrm>
            <a:off x="5105374" y="1945069"/>
            <a:ext cx="3391903" cy="43214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4020202020204" pitchFamily="34" charset="0"/>
              <a:buChar char="•"/>
            </a:pPr>
            <a:r>
              <a:rPr kumimoji="1" lang="zh-CN" altLang="en-US" sz="2000" dirty="0">
                <a:latin typeface="微软雅黑" panose="020B0503020204020204" charset="-122"/>
                <a:ea typeface="微软雅黑" panose="020B0503020204020204" charset="-122"/>
              </a:rPr>
              <a:t>色彩设计</a:t>
            </a:r>
            <a:r>
              <a:rPr kumimoji="1" lang="zh-CN" altLang="en-US" sz="2000" dirty="0">
                <a:latin typeface="微软雅黑" panose="020B0503020204020204" charset="-122"/>
                <a:ea typeface="微软雅黑" panose="020B0503020204020204" charset="-122"/>
              </a:rPr>
              <a:t>基础</a:t>
            </a:r>
            <a:endParaRPr kumimoji="1" lang="zh-CN" altLang="en-US" sz="2000" dirty="0">
              <a:latin typeface="微软雅黑" panose="020B0503020204020204" charset="-122"/>
              <a:ea typeface="微软雅黑" panose="020B0503020204020204" charset="-122"/>
            </a:endParaRPr>
          </a:p>
        </p:txBody>
      </p:sp>
      <p:sp>
        <p:nvSpPr>
          <p:cNvPr id="9" name="标题 1"/>
          <p:cNvSpPr txBox="1"/>
          <p:nvPr/>
        </p:nvSpPr>
        <p:spPr>
          <a:xfrm>
            <a:off x="5105374" y="2612390"/>
            <a:ext cx="3853543" cy="43214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4020202020204" pitchFamily="34" charset="0"/>
              <a:buChar char="•"/>
            </a:pPr>
            <a:r>
              <a:rPr kumimoji="1" lang="zh-CN" altLang="en-US" sz="2000" dirty="0">
                <a:latin typeface="微软雅黑" panose="020B0503020204020204" charset="-122"/>
                <a:ea typeface="微软雅黑" panose="020B0503020204020204" charset="-122"/>
              </a:rPr>
              <a:t>图形</a:t>
            </a:r>
            <a:r>
              <a:rPr kumimoji="1" lang="zh-CN" altLang="en-US" sz="2000" dirty="0">
                <a:latin typeface="微软雅黑" panose="020B0503020204020204" charset="-122"/>
                <a:ea typeface="微软雅黑" panose="020B0503020204020204" charset="-122"/>
              </a:rPr>
              <a:t>设计基础</a:t>
            </a:r>
            <a:endParaRPr kumimoji="1" lang="zh-CN" altLang="en-US" sz="2000" dirty="0">
              <a:latin typeface="微软雅黑" panose="020B0503020204020204" charset="-122"/>
              <a:ea typeface="微软雅黑" panose="020B0503020204020204" charset="-122"/>
            </a:endParaRPr>
          </a:p>
        </p:txBody>
      </p:sp>
      <p:sp>
        <p:nvSpPr>
          <p:cNvPr id="11" name="标题 1"/>
          <p:cNvSpPr txBox="1"/>
          <p:nvPr/>
        </p:nvSpPr>
        <p:spPr>
          <a:xfrm>
            <a:off x="3902130" y="977179"/>
            <a:ext cx="1066689" cy="46941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3200" b="1" dirty="0">
                <a:latin typeface="微软雅黑" panose="020B0503020204020204" charset="-122"/>
                <a:ea typeface="微软雅黑" panose="020B0503020204020204" charset="-122"/>
              </a:rPr>
              <a:t>目录</a:t>
            </a:r>
            <a:endParaRPr kumimoji="1" lang="zh-CN" altLang="en-US" sz="3200" b="1" dirty="0">
              <a:latin typeface="微软雅黑" panose="020B0503020204020204" charset="-122"/>
              <a:ea typeface="微软雅黑" panose="020B0503020204020204" charset="-122"/>
            </a:endParaRPr>
          </a:p>
        </p:txBody>
      </p:sp>
      <p:sp>
        <p:nvSpPr>
          <p:cNvPr id="2" name="标题 1"/>
          <p:cNvSpPr txBox="1"/>
          <p:nvPr/>
        </p:nvSpPr>
        <p:spPr>
          <a:xfrm>
            <a:off x="643416" y="3324764"/>
            <a:ext cx="3031865" cy="43214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4020202020204" pitchFamily="34" charset="0"/>
              <a:buChar char="•"/>
            </a:pPr>
            <a:r>
              <a:rPr kumimoji="1" lang="zh-CN" altLang="en-US" sz="2000" dirty="0">
                <a:latin typeface="微软雅黑" panose="020B0503020204020204" charset="-122"/>
                <a:ea typeface="微软雅黑" panose="020B0503020204020204" charset="-122"/>
              </a:rPr>
              <a:t>字体设计</a:t>
            </a:r>
            <a:r>
              <a:rPr kumimoji="1" lang="zh-CN" altLang="en-US" sz="2000" dirty="0">
                <a:latin typeface="微软雅黑" panose="020B0503020204020204" charset="-122"/>
                <a:ea typeface="微软雅黑" panose="020B0503020204020204" charset="-122"/>
              </a:rPr>
              <a:t>基础</a:t>
            </a:r>
            <a:endParaRPr kumimoji="1" lang="zh-CN" altLang="en-US" sz="2000" dirty="0">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9" grpId="0"/>
      <p:bldP spid="2" grpId="0"/>
      <p:bldP spid="3" grpId="1"/>
      <p:bldP spid="5" grpId="1"/>
      <p:bldP spid="8" grpId="1"/>
      <p:bldP spid="9" grpId="1"/>
      <p:bldP spid="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2000" dirty="0">
                  <a:latin typeface="微软雅黑" panose="020B0503020204020204" charset="-122"/>
                  <a:ea typeface="微软雅黑" panose="020B0503020204020204" charset="-122"/>
                </a:rPr>
                <a:t>一点透视</a:t>
              </a:r>
              <a:endParaRPr lang="zh-CN" altLang="en-US" sz="2000" dirty="0">
                <a:latin typeface="微软雅黑" panose="020B0503020204020204" charset="-122"/>
                <a:ea typeface="微软雅黑" panose="020B0503020204020204" charset="-122"/>
              </a:endParaRPr>
            </a:p>
          </p:txBody>
        </p:sp>
      </p:grpSp>
      <p:sp>
        <p:nvSpPr>
          <p:cNvPr id="5" name="文本框 4"/>
          <p:cNvSpPr txBox="1"/>
          <p:nvPr/>
        </p:nvSpPr>
        <p:spPr>
          <a:xfrm>
            <a:off x="609600" y="1503680"/>
            <a:ext cx="3415665" cy="24618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a:lnSpc>
                <a:spcPct val="200000"/>
              </a:lnSpc>
              <a:buClr>
                <a:schemeClr val="tx2"/>
              </a:buClr>
              <a:buFont typeface="Wingdings" panose="05000000000000000000" pitchFamily="2" charset="2"/>
            </a:pPr>
            <a:r>
              <a:rPr lang="zh-CN" altLang="en-US" sz="2000" dirty="0">
                <a:latin typeface="微软雅黑" panose="020B0503020204020204" charset="-122"/>
                <a:ea typeface="微软雅黑" panose="020B0503020204020204" charset="-122"/>
                <a:sym typeface="宋体" panose="02010600030101010101" pitchFamily="2" charset="-122"/>
              </a:rPr>
              <a:t>消失点：</a:t>
            </a:r>
            <a:r>
              <a:rPr lang="zh-CN" altLang="en-US" sz="2000">
                <a:latin typeface="微软雅黑" panose="020B0503020204020204" charset="-122"/>
                <a:ea typeface="微软雅黑" panose="020B0503020204020204" charset="-122"/>
                <a:sym typeface="+mn-ea"/>
              </a:rPr>
              <a:t>在透视中，所有变线向后延伸并且发生聚合于相同点，称之为</a:t>
            </a:r>
            <a:r>
              <a:rPr lang="zh-CN" altLang="en-US" sz="2000">
                <a:solidFill>
                  <a:srgbClr val="FF0000"/>
                </a:solidFill>
                <a:latin typeface="微软雅黑" panose="020B0503020204020204" charset="-122"/>
                <a:ea typeface="微软雅黑" panose="020B0503020204020204" charset="-122"/>
                <a:sym typeface="+mn-ea"/>
              </a:rPr>
              <a:t>消失点</a:t>
            </a:r>
            <a:r>
              <a:rPr lang="zh-CN" altLang="en-US" sz="2000">
                <a:latin typeface="微软雅黑" panose="020B0503020204020204" charset="-122"/>
                <a:ea typeface="微软雅黑" panose="020B0503020204020204" charset="-122"/>
                <a:sym typeface="+mn-ea"/>
              </a:rPr>
              <a:t>。</a:t>
            </a:r>
            <a:endParaRPr lang="zh-CN" altLang="en-US" sz="2000">
              <a:latin typeface="微软雅黑" panose="020B0503020204020204" charset="-122"/>
              <a:ea typeface="微软雅黑" panose="020B0503020204020204" charset="-122"/>
            </a:endParaRPr>
          </a:p>
          <a:p>
            <a:pPr>
              <a:lnSpc>
                <a:spcPct val="200000"/>
              </a:lnSpc>
              <a:buClr>
                <a:schemeClr val="tx2"/>
              </a:buClr>
              <a:buFont typeface="Wingdings" panose="05000000000000000000" pitchFamily="2" charset="2"/>
            </a:pPr>
            <a:endParaRPr lang="zh-CN" altLang="en-US" sz="2000" dirty="0">
              <a:latin typeface="微软雅黑" panose="020B0503020204020204" charset="-122"/>
              <a:ea typeface="微软雅黑" panose="020B0503020204020204" charset="-122"/>
              <a:sym typeface="宋体" panose="02010600030101010101" pitchFamily="2" charset="-122"/>
            </a:endParaRPr>
          </a:p>
        </p:txBody>
      </p:sp>
      <p:pic>
        <p:nvPicPr>
          <p:cNvPr id="3" name="图片 2" descr="timg[4]"/>
          <p:cNvPicPr>
            <a:picLocks noChangeAspect="1"/>
          </p:cNvPicPr>
          <p:nvPr/>
        </p:nvPicPr>
        <p:blipFill>
          <a:blip r:embed="rId1"/>
          <a:stretch>
            <a:fillRect/>
          </a:stretch>
        </p:blipFill>
        <p:spPr>
          <a:xfrm>
            <a:off x="4257040" y="1241425"/>
            <a:ext cx="4448175" cy="2814320"/>
          </a:xfrm>
          <a:prstGeom prst="rect">
            <a:avLst/>
          </a:prstGeom>
        </p:spPr>
      </p:pic>
    </p:spTree>
  </p:cSld>
  <p:clrMapOvr>
    <a:masterClrMapping/>
  </p:clrMapOvr>
  <p:transition spd="med">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2000" dirty="0">
                  <a:latin typeface="微软雅黑" panose="020B0503020204020204" charset="-122"/>
                  <a:ea typeface="微软雅黑" panose="020B0503020204020204" charset="-122"/>
                </a:rPr>
                <a:t>两</a:t>
              </a:r>
              <a:r>
                <a:rPr lang="zh-CN" altLang="en-US" sz="2000" dirty="0">
                  <a:latin typeface="微软雅黑" panose="020B0503020204020204" charset="-122"/>
                  <a:ea typeface="微软雅黑" panose="020B0503020204020204" charset="-122"/>
                </a:rPr>
                <a:t>点透视</a:t>
              </a:r>
              <a:endParaRPr lang="zh-CN" altLang="en-US" sz="2000" dirty="0">
                <a:latin typeface="微软雅黑" panose="020B0503020204020204" charset="-122"/>
                <a:ea typeface="微软雅黑" panose="020B0503020204020204" charset="-122"/>
              </a:endParaRPr>
            </a:p>
          </p:txBody>
        </p:sp>
      </p:grpSp>
      <p:sp>
        <p:nvSpPr>
          <p:cNvPr id="5" name="文本框 4"/>
          <p:cNvSpPr txBox="1"/>
          <p:nvPr/>
        </p:nvSpPr>
        <p:spPr>
          <a:xfrm>
            <a:off x="507365" y="883920"/>
            <a:ext cx="8129270" cy="16617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a:lnSpc>
                <a:spcPct val="180000"/>
              </a:lnSpc>
              <a:buClr>
                <a:schemeClr val="tx2"/>
              </a:buClr>
              <a:buFont typeface="Wingdings" panose="05000000000000000000" pitchFamily="2" charset="2"/>
            </a:pPr>
            <a:r>
              <a:rPr lang="zh-CN" altLang="en-US" sz="2000" dirty="0">
                <a:latin typeface="微软雅黑" panose="020B0503020204020204" charset="-122"/>
                <a:ea typeface="微软雅黑" panose="020B0503020204020204" charset="-122"/>
                <a:sym typeface="宋体" panose="02010600030101010101" pitchFamily="2" charset="-122"/>
              </a:rPr>
              <a:t>如果建筑物仅有铅垂轮廓线与画面平行，而另外两组水平的主向轮廓线，均与画面斜交，于是在画面上形成了两个灭点，这两个灭点都在视平线上，这样形成的透视图称为两点透视。</a:t>
            </a:r>
            <a:endParaRPr lang="zh-CN" altLang="en-US" sz="2000" dirty="0">
              <a:latin typeface="微软雅黑" panose="020B0503020204020204" charset="-122"/>
              <a:ea typeface="微软雅黑" panose="020B0503020204020204" charset="-122"/>
              <a:sym typeface="宋体" panose="02010600030101010101" pitchFamily="2" charset="-122"/>
            </a:endParaRPr>
          </a:p>
        </p:txBody>
      </p:sp>
      <p:pic>
        <p:nvPicPr>
          <p:cNvPr id="2" name="图片 1" descr="u=1501651011,2630378094&amp;fm=26&amp;gp=0[1]"/>
          <p:cNvPicPr>
            <a:picLocks noChangeAspect="1"/>
          </p:cNvPicPr>
          <p:nvPr/>
        </p:nvPicPr>
        <p:blipFill>
          <a:blip r:embed="rId1"/>
          <a:srcRect t="12484" b="15590"/>
          <a:stretch>
            <a:fillRect/>
          </a:stretch>
        </p:blipFill>
        <p:spPr>
          <a:xfrm>
            <a:off x="2402840" y="2545715"/>
            <a:ext cx="4306570" cy="2191385"/>
          </a:xfrm>
          <a:prstGeom prst="rect">
            <a:avLst/>
          </a:prstGeom>
        </p:spPr>
      </p:pic>
    </p:spTree>
  </p:cSld>
  <p:clrMapOvr>
    <a:masterClrMapping/>
  </p:clrMapOvr>
  <p:transition spd="med">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2000" dirty="0">
                  <a:latin typeface="微软雅黑" panose="020B0503020204020204" charset="-122"/>
                  <a:ea typeface="微软雅黑" panose="020B0503020204020204" charset="-122"/>
                </a:rPr>
                <a:t>两</a:t>
              </a:r>
              <a:r>
                <a:rPr lang="zh-CN" altLang="en-US" sz="2000" dirty="0">
                  <a:latin typeface="微软雅黑" panose="020B0503020204020204" charset="-122"/>
                  <a:ea typeface="微软雅黑" panose="020B0503020204020204" charset="-122"/>
                </a:rPr>
                <a:t>点透视</a:t>
              </a:r>
              <a:endParaRPr lang="zh-CN" altLang="en-US" sz="2000" dirty="0">
                <a:latin typeface="微软雅黑" panose="020B0503020204020204" charset="-122"/>
                <a:ea typeface="微软雅黑" panose="020B0503020204020204" charset="-122"/>
              </a:endParaRPr>
            </a:p>
          </p:txBody>
        </p:sp>
      </p:grpSp>
      <p:sp>
        <p:nvSpPr>
          <p:cNvPr id="5" name="文本框 4"/>
          <p:cNvSpPr txBox="1"/>
          <p:nvPr/>
        </p:nvSpPr>
        <p:spPr>
          <a:xfrm>
            <a:off x="609600" y="1503680"/>
            <a:ext cx="3415665" cy="12306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a:lnSpc>
                <a:spcPct val="200000"/>
              </a:lnSpc>
              <a:buClr>
                <a:schemeClr val="tx2"/>
              </a:buClr>
              <a:buFont typeface="Wingdings" panose="05000000000000000000" pitchFamily="2" charset="2"/>
            </a:pPr>
            <a:r>
              <a:rPr lang="zh-CN" altLang="en-US" sz="2000" dirty="0">
                <a:latin typeface="微软雅黑" panose="020B0503020204020204" charset="-122"/>
                <a:ea typeface="微软雅黑" panose="020B0503020204020204" charset="-122"/>
                <a:sym typeface="宋体" panose="02010600030101010101" pitchFamily="2" charset="-122"/>
              </a:rPr>
              <a:t>特点：</a:t>
            </a:r>
            <a:r>
              <a:rPr lang="zh-CN" altLang="zh-CN" sz="2000">
                <a:solidFill>
                  <a:schemeClr val="tx1"/>
                </a:solidFill>
                <a:latin typeface="微软雅黑" panose="020B0503020204020204" charset="-122"/>
                <a:ea typeface="微软雅黑" panose="020B0503020204020204" charset="-122"/>
                <a:sym typeface="宋体" panose="02010600030101010101" pitchFamily="2" charset="-122"/>
              </a:rPr>
              <a:t>有两个消失点</a:t>
            </a:r>
            <a:r>
              <a:rPr lang="zh-CN" altLang="en-US" sz="2000">
                <a:latin typeface="微软雅黑" panose="020B0503020204020204" charset="-122"/>
                <a:ea typeface="微软雅黑" panose="020B0503020204020204" charset="-122"/>
                <a:sym typeface="+mn-ea"/>
              </a:rPr>
              <a:t>。</a:t>
            </a:r>
            <a:endParaRPr lang="zh-CN" altLang="en-US" sz="2000">
              <a:latin typeface="微软雅黑" panose="020B0503020204020204" charset="-122"/>
              <a:ea typeface="微软雅黑" panose="020B0503020204020204" charset="-122"/>
            </a:endParaRPr>
          </a:p>
          <a:p>
            <a:pPr>
              <a:lnSpc>
                <a:spcPct val="200000"/>
              </a:lnSpc>
              <a:buClr>
                <a:schemeClr val="tx2"/>
              </a:buClr>
              <a:buFont typeface="Wingdings" panose="05000000000000000000" pitchFamily="2" charset="2"/>
            </a:pPr>
            <a:endParaRPr lang="zh-CN" altLang="en-US" sz="2000" dirty="0">
              <a:latin typeface="微软雅黑" panose="020B0503020204020204" charset="-122"/>
              <a:ea typeface="微软雅黑" panose="020B0503020204020204" charset="-122"/>
              <a:sym typeface="宋体" panose="02010600030101010101" pitchFamily="2" charset="-122"/>
            </a:endParaRPr>
          </a:p>
        </p:txBody>
      </p:sp>
      <p:pic>
        <p:nvPicPr>
          <p:cNvPr id="4" name="图片 3"/>
          <p:cNvPicPr>
            <a:picLocks noChangeAspect="1"/>
          </p:cNvPicPr>
          <p:nvPr/>
        </p:nvPicPr>
        <p:blipFill>
          <a:blip r:embed="rId1"/>
          <a:stretch>
            <a:fillRect/>
          </a:stretch>
        </p:blipFill>
        <p:spPr>
          <a:xfrm>
            <a:off x="3550285" y="1143000"/>
            <a:ext cx="5166360" cy="2857500"/>
          </a:xfrm>
          <a:prstGeom prst="rect">
            <a:avLst/>
          </a:prstGeom>
        </p:spPr>
      </p:pic>
    </p:spTree>
  </p:cSld>
  <p:clrMapOvr>
    <a:masterClrMapping/>
  </p:clrMapOvr>
  <p:transition spd="med">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2000" dirty="0">
                  <a:latin typeface="微软雅黑" panose="020B0503020204020204" charset="-122"/>
                  <a:ea typeface="微软雅黑" panose="020B0503020204020204" charset="-122"/>
                </a:rPr>
                <a:t>三</a:t>
              </a:r>
              <a:r>
                <a:rPr lang="zh-CN" altLang="en-US" sz="2000" dirty="0">
                  <a:latin typeface="微软雅黑" panose="020B0503020204020204" charset="-122"/>
                  <a:ea typeface="微软雅黑" panose="020B0503020204020204" charset="-122"/>
                </a:rPr>
                <a:t>点透视</a:t>
              </a:r>
              <a:endParaRPr lang="zh-CN" altLang="en-US" sz="2000" dirty="0">
                <a:latin typeface="微软雅黑" panose="020B0503020204020204" charset="-122"/>
                <a:ea typeface="微软雅黑" panose="020B0503020204020204" charset="-122"/>
              </a:endParaRPr>
            </a:p>
          </p:txBody>
        </p:sp>
      </p:grpSp>
      <p:sp>
        <p:nvSpPr>
          <p:cNvPr id="5" name="文本框 4"/>
          <p:cNvSpPr txBox="1"/>
          <p:nvPr/>
        </p:nvSpPr>
        <p:spPr>
          <a:xfrm>
            <a:off x="491490" y="1186815"/>
            <a:ext cx="4863465" cy="276987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a:lnSpc>
                <a:spcPct val="180000"/>
              </a:lnSpc>
              <a:buClr>
                <a:schemeClr val="tx2"/>
              </a:buClr>
              <a:buFont typeface="Wingdings" panose="05000000000000000000" pitchFamily="2" charset="2"/>
            </a:pPr>
            <a:r>
              <a:rPr lang="zh-CN" altLang="en-US" sz="2000" dirty="0">
                <a:latin typeface="微软雅黑" panose="020B0503020204020204" charset="-122"/>
                <a:ea typeface="微软雅黑" panose="020B0503020204020204" charset="-122"/>
                <a:sym typeface="宋体" panose="02010600030101010101" pitchFamily="2" charset="-122"/>
              </a:rPr>
              <a:t>三点透视又叫倾斜透视，是各种透视里面视觉冲击力最强的一种透视。一般用于表现高层建筑，俯瞰图，仰视图，画面中有三个消失点，两个消失在视平线上，另外一个消失在视平线以外。</a:t>
            </a:r>
            <a:endParaRPr lang="zh-CN" altLang="en-US" sz="2000" dirty="0">
              <a:latin typeface="微软雅黑" panose="020B0503020204020204" charset="-122"/>
              <a:ea typeface="微软雅黑" panose="020B0503020204020204" charset="-122"/>
              <a:sym typeface="宋体" panose="02010600030101010101" pitchFamily="2" charset="-122"/>
            </a:endParaRPr>
          </a:p>
        </p:txBody>
      </p:sp>
      <p:pic>
        <p:nvPicPr>
          <p:cNvPr id="3" name="图片 2"/>
          <p:cNvPicPr>
            <a:picLocks noChangeAspect="1"/>
          </p:cNvPicPr>
          <p:nvPr/>
        </p:nvPicPr>
        <p:blipFill>
          <a:blip r:embed="rId1"/>
          <a:stretch>
            <a:fillRect/>
          </a:stretch>
        </p:blipFill>
        <p:spPr>
          <a:xfrm>
            <a:off x="5636260" y="699135"/>
            <a:ext cx="3102610" cy="3878580"/>
          </a:xfrm>
          <a:prstGeom prst="rect">
            <a:avLst/>
          </a:prstGeom>
        </p:spPr>
      </p:pic>
    </p:spTree>
  </p:cSld>
  <p:clrMapOvr>
    <a:masterClrMapping/>
  </p:clrMapOvr>
  <p:transition spd="med">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2000" dirty="0">
                  <a:latin typeface="微软雅黑" panose="020B0503020204020204" charset="-122"/>
                  <a:ea typeface="微软雅黑" panose="020B0503020204020204" charset="-122"/>
                </a:rPr>
                <a:t>三</a:t>
              </a:r>
              <a:r>
                <a:rPr lang="zh-CN" altLang="en-US" sz="2000" dirty="0">
                  <a:latin typeface="微软雅黑" panose="020B0503020204020204" charset="-122"/>
                  <a:ea typeface="微软雅黑" panose="020B0503020204020204" charset="-122"/>
                </a:rPr>
                <a:t>点透视</a:t>
              </a:r>
              <a:endParaRPr lang="zh-CN" altLang="en-US" sz="2000" dirty="0">
                <a:latin typeface="微软雅黑" panose="020B0503020204020204" charset="-122"/>
                <a:ea typeface="微软雅黑" panose="020B0503020204020204" charset="-122"/>
              </a:endParaRPr>
            </a:p>
          </p:txBody>
        </p:sp>
      </p:grpSp>
      <p:pic>
        <p:nvPicPr>
          <p:cNvPr id="2" name="图片 1" descr="timg3F5ASR2K"/>
          <p:cNvPicPr>
            <a:picLocks noChangeAspect="1"/>
          </p:cNvPicPr>
          <p:nvPr/>
        </p:nvPicPr>
        <p:blipFill>
          <a:blip r:embed="rId1"/>
          <a:srcRect b="2691"/>
          <a:stretch>
            <a:fillRect/>
          </a:stretch>
        </p:blipFill>
        <p:spPr>
          <a:xfrm>
            <a:off x="2032000" y="814070"/>
            <a:ext cx="5080000" cy="3420745"/>
          </a:xfrm>
          <a:prstGeom prst="rect">
            <a:avLst/>
          </a:prstGeom>
        </p:spPr>
      </p:pic>
    </p:spTree>
  </p:cSld>
  <p:clrMapOvr>
    <a:masterClrMapping/>
  </p:clrMapOvr>
  <p:transition spd="med">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文本框 1"/>
          <p:cNvSpPr txBox="1"/>
          <p:nvPr/>
        </p:nvSpPr>
        <p:spPr>
          <a:xfrm>
            <a:off x="3328670" y="2141220"/>
            <a:ext cx="2275205" cy="52197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2800" b="1" dirty="0">
                <a:latin typeface="微软雅黑" panose="020B0503020204020204" charset="-122"/>
                <a:ea typeface="微软雅黑" panose="020B0503020204020204" charset="-122"/>
              </a:rPr>
              <a:t>色彩</a:t>
            </a:r>
            <a:r>
              <a:rPr lang="zh-CN" sz="2800" b="1" dirty="0">
                <a:latin typeface="微软雅黑" panose="020B0503020204020204" charset="-122"/>
                <a:ea typeface="微软雅黑" panose="020B0503020204020204" charset="-122"/>
              </a:rPr>
              <a:t>构成基础</a:t>
            </a:r>
            <a:endParaRPr lang="zh-CN" sz="2800" b="1" dirty="0">
              <a:latin typeface="微软雅黑" panose="020B0503020204020204" charset="-122"/>
              <a:ea typeface="微软雅黑" panose="020B0503020204020204" charset="-122"/>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986303" cy="449580"/>
            <a:chOff x="0" y="-12763"/>
            <a:chExt cx="1986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920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为什么会有</a:t>
              </a:r>
              <a:r>
                <a:rPr lang="zh-CN" sz="2000" dirty="0">
                  <a:latin typeface="微软雅黑" panose="020B0503020204020204" charset="-122"/>
                  <a:ea typeface="微软雅黑" panose="020B0503020204020204" charset="-122"/>
                </a:rPr>
                <a:t>色彩</a:t>
              </a:r>
              <a:endParaRPr lang="zh-CN" sz="2000" dirty="0">
                <a:latin typeface="微软雅黑" panose="020B0503020204020204" charset="-122"/>
                <a:ea typeface="微软雅黑" panose="020B0503020204020204" charset="-122"/>
              </a:endParaRPr>
            </a:p>
          </p:txBody>
        </p:sp>
      </p:grpSp>
      <p:sp>
        <p:nvSpPr>
          <p:cNvPr id="5" name="文本框 4"/>
          <p:cNvSpPr txBox="1"/>
          <p:nvPr/>
        </p:nvSpPr>
        <p:spPr>
          <a:xfrm>
            <a:off x="859790" y="1130935"/>
            <a:ext cx="3415665" cy="33235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smtClean="0">
                <a:solidFill>
                  <a:schemeClr val="tx1"/>
                </a:solidFill>
                <a:latin typeface="微软雅黑" panose="020B0503020204020204" charset="-122"/>
                <a:ea typeface="微软雅黑" panose="020B0503020204020204" charset="-122"/>
                <a:sym typeface="+mn-ea"/>
              </a:rPr>
              <a:t>光是色彩产生的基础，没有光就没有了色彩。</a:t>
            </a:r>
            <a:endParaRPr lang="zh-CN" altLang="en-US" sz="2000" dirty="0" smtClean="0">
              <a:solidFill>
                <a:schemeClr val="tx1"/>
              </a:solidFill>
              <a:latin typeface="微软雅黑" panose="020B0503020204020204" charset="-122"/>
              <a:ea typeface="微软雅黑" panose="020B0503020204020204" charset="-122"/>
              <a:sym typeface="+mn-ea"/>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smtClean="0">
                <a:solidFill>
                  <a:schemeClr val="tx1"/>
                </a:solidFill>
                <a:latin typeface="微软雅黑" panose="020B0503020204020204" charset="-122"/>
                <a:ea typeface="微软雅黑" panose="020B0503020204020204" charset="-122"/>
                <a:sym typeface="+mn-ea"/>
              </a:rPr>
              <a:t>物体本身并不具备色彩，是因为吸收并反射了不同波长的可见光才呈现出不同的色彩。</a:t>
            </a:r>
            <a:endParaRPr lang="zh-CN" altLang="en-US" sz="2000" dirty="0" smtClean="0">
              <a:solidFill>
                <a:schemeClr val="tx1"/>
              </a:solidFill>
              <a:latin typeface="微软雅黑" panose="020B0503020204020204" charset="-122"/>
              <a:ea typeface="微软雅黑" panose="020B0503020204020204" charset="-122"/>
              <a:sym typeface="+mn-ea"/>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kumimoji="0" lang="zh-CN" altLang="en-US" sz="20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Calibri" panose="020F0502020204030204"/>
                <a:sym typeface="Calibri" panose="020F0502020204030204"/>
              </a:rPr>
              <a:t>当能吸收所有色光 它就是黑色的 当反射所有色光 就是白色的</a:t>
            </a:r>
            <a:endParaRPr kumimoji="0" lang="zh-CN" altLang="en-US" sz="20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pic>
        <p:nvPicPr>
          <p:cNvPr id="2" name="图片 1" descr="timg7YWZKWCV"/>
          <p:cNvPicPr>
            <a:picLocks noChangeAspect="1"/>
          </p:cNvPicPr>
          <p:nvPr/>
        </p:nvPicPr>
        <p:blipFill>
          <a:blip r:embed="rId1"/>
          <a:srcRect l="15341" r="13232"/>
          <a:stretch>
            <a:fillRect/>
          </a:stretch>
        </p:blipFill>
        <p:spPr>
          <a:xfrm>
            <a:off x="4904740" y="1232535"/>
            <a:ext cx="3204845" cy="2987040"/>
          </a:xfrm>
          <a:prstGeom prst="rect">
            <a:avLst/>
          </a:prstGeom>
        </p:spPr>
      </p:pic>
    </p:spTree>
  </p:cSld>
  <p:clrMapOvr>
    <a:masterClrMapping/>
  </p:clrMapOvr>
  <p:transition spd="med">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986303" cy="449580"/>
            <a:chOff x="0" y="-12763"/>
            <a:chExt cx="1986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920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无彩色与有彩色</a:t>
              </a:r>
              <a:endParaRPr lang="zh-CN" sz="2000" dirty="0">
                <a:latin typeface="微软雅黑" panose="020B0503020204020204" charset="-122"/>
                <a:ea typeface="微软雅黑" panose="020B0503020204020204" charset="-122"/>
              </a:endParaRPr>
            </a:p>
          </p:txBody>
        </p:sp>
      </p:grpSp>
      <p:sp>
        <p:nvSpPr>
          <p:cNvPr id="5" name="文本框 4"/>
          <p:cNvSpPr txBox="1"/>
          <p:nvPr/>
        </p:nvSpPr>
        <p:spPr>
          <a:xfrm>
            <a:off x="1124585" y="1523365"/>
            <a:ext cx="6895465" cy="1846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indent="-342900">
              <a:lnSpc>
                <a:spcPct val="150000"/>
              </a:lnSpc>
              <a:buFont typeface="Arial" panose="020B0604020202020204" pitchFamily="34" charset="0"/>
              <a:buChar char="•"/>
            </a:pP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mn-ea"/>
              </a:rPr>
              <a:t>无彩色系指除了彩色以外的其它颜色，常见的有黑、白、灰。</a:t>
            </a:r>
            <a:r>
              <a:rPr lang="zh-CN" altLang="en-US" sz="2000" dirty="0" smtClean="0">
                <a:solidFill>
                  <a:srgbClr val="C00000"/>
                </a:solidFill>
                <a:latin typeface="微软雅黑" panose="020B0503020204020204" charset="-122"/>
                <a:ea typeface="微软雅黑" panose="020B0503020204020204" charset="-122"/>
                <a:sym typeface="+mn-ea"/>
              </a:rPr>
              <a:t>无彩色系没有色相与饱和度，只有明度的变化。</a:t>
            </a:r>
            <a:endParaRPr lang="en-US" altLang="zh-CN" sz="2000" dirty="0" smtClean="0">
              <a:solidFill>
                <a:schemeClr val="tx1">
                  <a:lumMod val="65000"/>
                  <a:lumOff val="35000"/>
                </a:schemeClr>
              </a:solidFill>
              <a:latin typeface="微软雅黑" panose="020B0503020204020204" charset="-122"/>
              <a:ea typeface="微软雅黑" panose="020B0503020204020204" charset="-122"/>
            </a:endParaRPr>
          </a:p>
          <a:p>
            <a:pPr marL="342900" indent="-342900">
              <a:lnSpc>
                <a:spcPct val="150000"/>
              </a:lnSpc>
              <a:buFont typeface="Arial" panose="020B0604020202020204" pitchFamily="34" charset="0"/>
              <a:buChar char="•"/>
            </a:pPr>
            <a:r>
              <a:rPr lang="zh-CN" altLang="en-US" sz="2000" dirty="0">
                <a:solidFill>
                  <a:schemeClr val="tx1">
                    <a:lumMod val="65000"/>
                    <a:lumOff val="35000"/>
                  </a:schemeClr>
                </a:solidFill>
                <a:latin typeface="微软雅黑" panose="020B0503020204020204" charset="-122"/>
                <a:ea typeface="微软雅黑" panose="020B0503020204020204" charset="-122"/>
                <a:sym typeface="+mn-ea"/>
              </a:rPr>
              <a:t>有彩色</a:t>
            </a: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mn-ea"/>
              </a:rPr>
              <a:t>系是色谱上呈现出红橙黄绿青蓝紫以及其他调和出来的颜色。</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spTree>
  </p:cSld>
  <p:clrMapOvr>
    <a:masterClrMapping/>
  </p:clrMapOvr>
  <p:transition spd="med">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478303" cy="449580"/>
            <a:chOff x="0" y="-12763"/>
            <a:chExt cx="1478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412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色彩的属性</a:t>
              </a:r>
              <a:endParaRPr lang="zh-CN" sz="2000" dirty="0">
                <a:latin typeface="微软雅黑" panose="020B0503020204020204" charset="-122"/>
                <a:ea typeface="微软雅黑" panose="020B0503020204020204" charset="-122"/>
              </a:endParaRPr>
            </a:p>
          </p:txBody>
        </p:sp>
      </p:grpSp>
      <p:sp>
        <p:nvSpPr>
          <p:cNvPr id="5" name="文本框 4"/>
          <p:cNvSpPr txBox="1"/>
          <p:nvPr/>
        </p:nvSpPr>
        <p:spPr>
          <a:xfrm>
            <a:off x="1108710" y="2176145"/>
            <a:ext cx="3415665" cy="11074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a:latin typeface="微软雅黑" panose="020B0503020204020204" charset="-122"/>
                <a:ea typeface="微软雅黑" panose="020B0503020204020204" charset="-122"/>
                <a:sym typeface="Calibri" panose="020F0502020204030204"/>
              </a:rPr>
              <a:t>色相</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rPr>
              <a:t>明度</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rPr>
              <a:t>饱和度（纯度</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rPr>
              <a:t>）</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sp>
        <p:nvSpPr>
          <p:cNvPr id="3" name="文本框 2"/>
          <p:cNvSpPr txBox="1"/>
          <p:nvPr/>
        </p:nvSpPr>
        <p:spPr>
          <a:xfrm>
            <a:off x="824230" y="1713230"/>
            <a:ext cx="341566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R="0" algn="l" defTabSz="685800" rtl="0" fontAlgn="auto" latinLnBrk="0" hangingPunct="0">
              <a:lnSpc>
                <a:spcPct val="120000"/>
              </a:lnSpc>
              <a:spcBef>
                <a:spcPts val="0"/>
              </a:spcBef>
              <a:spcAft>
                <a:spcPts val="0"/>
              </a:spcAft>
              <a:buClrTx/>
              <a:buSzTx/>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rPr>
              <a:t>三要素：</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pic>
        <p:nvPicPr>
          <p:cNvPr id="4" name="图片 3" descr="timgZT6B54FO"/>
          <p:cNvPicPr>
            <a:picLocks noChangeAspect="1"/>
          </p:cNvPicPr>
          <p:nvPr/>
        </p:nvPicPr>
        <p:blipFill>
          <a:blip r:embed="rId1"/>
          <a:stretch>
            <a:fillRect/>
          </a:stretch>
        </p:blipFill>
        <p:spPr>
          <a:xfrm>
            <a:off x="3118485" y="889635"/>
            <a:ext cx="5681980" cy="3680460"/>
          </a:xfrm>
          <a:prstGeom prst="rect">
            <a:avLst/>
          </a:prstGeom>
        </p:spPr>
      </p:pic>
    </p:spTree>
  </p:cSld>
  <p:clrMapOvr>
    <a:masterClrMapping/>
  </p:clrMapOvr>
  <p:transition spd="med">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478303" cy="449580"/>
            <a:chOff x="0" y="-12763"/>
            <a:chExt cx="1478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412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色彩心理学</a:t>
              </a:r>
              <a:endParaRPr lang="zh-CN" sz="2000" dirty="0">
                <a:latin typeface="微软雅黑" panose="020B0503020204020204" charset="-122"/>
                <a:ea typeface="微软雅黑" panose="020B0503020204020204" charset="-122"/>
              </a:endParaRPr>
            </a:p>
          </p:txBody>
        </p:sp>
      </p:grpSp>
      <p:sp>
        <p:nvSpPr>
          <p:cNvPr id="5" name="文本框 4"/>
          <p:cNvSpPr txBox="1"/>
          <p:nvPr/>
        </p:nvSpPr>
        <p:spPr>
          <a:xfrm>
            <a:off x="982345" y="2386965"/>
            <a:ext cx="717931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a:solidFill>
                  <a:schemeClr val="tx1"/>
                </a:solidFill>
                <a:latin typeface="微软雅黑" panose="020B0503020204020204" charset="-122"/>
                <a:ea typeface="微软雅黑" panose="020B0503020204020204" charset="-122"/>
                <a:sym typeface="+mn-ea"/>
              </a:rPr>
              <a:t>色</a:t>
            </a:r>
            <a:r>
              <a:rPr lang="zh-CN" altLang="en-US" sz="2000" dirty="0" smtClean="0">
                <a:solidFill>
                  <a:schemeClr val="tx1"/>
                </a:solidFill>
                <a:latin typeface="微软雅黑" panose="020B0503020204020204" charset="-122"/>
                <a:ea typeface="微软雅黑" panose="020B0503020204020204" charset="-122"/>
                <a:sym typeface="+mn-ea"/>
              </a:rPr>
              <a:t>彩具有不可思议的魔力，会给人的感觉带来巨大的影响</a:t>
            </a:r>
            <a:endParaRPr kumimoji="0" lang="zh-CN" altLang="en-US" sz="2000" b="0" i="0" u="none" strike="noStrike" cap="none" spc="0" normalizeH="0" baseline="0" dirty="0" smtClean="0">
              <a:ln>
                <a:noFill/>
              </a:ln>
              <a:solidFill>
                <a:schemeClr val="tx1"/>
              </a:solidFill>
              <a:effectLst/>
              <a:uFillTx/>
              <a:latin typeface="微软雅黑" panose="020B0503020204020204" charset="-122"/>
              <a:ea typeface="微软雅黑" panose="020B0503020204020204" charset="-122"/>
              <a:cs typeface="Calibri" panose="020F0502020204030204"/>
              <a:sym typeface="+mn-ea"/>
            </a:endParaRPr>
          </a:p>
        </p:txBody>
      </p:sp>
    </p:spTree>
  </p:cSld>
  <p:clrMapOvr>
    <a:masterClrMapping/>
  </p:clrMapOvr>
  <p:transition spd="med">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39646" y="241132"/>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sz="2000" dirty="0" err="1">
                  <a:latin typeface="微软雅黑" panose="020B0503020204020204" charset="-122"/>
                  <a:ea typeface="微软雅黑" panose="020B0503020204020204" charset="-122"/>
                </a:rPr>
                <a:t>学习建议</a:t>
              </a:r>
              <a:endParaRPr sz="2000" dirty="0">
                <a:latin typeface="微软雅黑" panose="020B0503020204020204" charset="-122"/>
                <a:ea typeface="微软雅黑" panose="020B0503020204020204" charset="-122"/>
              </a:endParaRPr>
            </a:p>
          </p:txBody>
        </p:sp>
      </p:grpSp>
      <p:sp>
        <p:nvSpPr>
          <p:cNvPr id="143" name="文本框 1"/>
          <p:cNvSpPr txBox="1"/>
          <p:nvPr/>
        </p:nvSpPr>
        <p:spPr>
          <a:xfrm>
            <a:off x="488315" y="1884680"/>
            <a:ext cx="7287895" cy="1168400"/>
          </a:xfrm>
          <a:prstGeom prst="rect">
            <a:avLst/>
          </a:prstGeom>
          <a:ln w="12700">
            <a:miter lim="400000"/>
          </a:ln>
        </p:spPr>
        <p:txBody>
          <a:bodyPr wrap="square" lIns="45719" rIns="45719">
            <a:spAutoFit/>
          </a:bodyPr>
          <a:lstStyle/>
          <a:p>
            <a:pPr marL="267335" indent="-267335" defTabSz="457200">
              <a:lnSpc>
                <a:spcPts val="4200"/>
              </a:lnSpc>
              <a:buSzPct val="100000"/>
              <a:buAutoNum type="arabicPeriod"/>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dirty="0">
                <a:latin typeface="微软雅黑" panose="020B0503020204020204" charset="-122"/>
                <a:ea typeface="微软雅黑" panose="020B0503020204020204" charset="-122"/>
                <a:cs typeface="微软雅黑" panose="020B0503020204020204" charset="-122"/>
                <a:sym typeface="+mn-ea"/>
              </a:rPr>
              <a:t>审美是</a:t>
            </a:r>
            <a:r>
              <a:rPr lang="zh-CN" altLang="en-US" dirty="0">
                <a:latin typeface="微软雅黑" panose="020B0503020204020204" charset="-122"/>
                <a:ea typeface="微软雅黑" panose="020B0503020204020204" charset="-122"/>
                <a:cs typeface="微软雅黑" panose="020B0503020204020204" charset="-122"/>
                <a:sym typeface="+mn-ea"/>
              </a:rPr>
              <a:t>设计师的</a:t>
            </a:r>
            <a:r>
              <a:rPr lang="zh-CN" dirty="0">
                <a:latin typeface="微软雅黑" panose="020B0503020204020204" charset="-122"/>
                <a:ea typeface="微软雅黑" panose="020B0503020204020204" charset="-122"/>
                <a:cs typeface="微软雅黑" panose="020B0503020204020204" charset="-122"/>
                <a:sym typeface="+mn-ea"/>
              </a:rPr>
              <a:t>第一竞争力</a:t>
            </a:r>
            <a:endParaRPr lang="zh-CN" dirty="0">
              <a:latin typeface="微软雅黑" panose="020B0503020204020204" charset="-122"/>
              <a:ea typeface="微软雅黑" panose="020B0503020204020204" charset="-122"/>
              <a:cs typeface="微软雅黑" panose="020B0503020204020204" charset="-122"/>
            </a:endParaRPr>
          </a:p>
          <a:p>
            <a:pPr marL="267335" indent="-267335" defTabSz="457200">
              <a:lnSpc>
                <a:spcPts val="4200"/>
              </a:lnSpc>
              <a:buSzPct val="100000"/>
              <a:buAutoNum type="arabicPeriod"/>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dirty="0">
                <a:latin typeface="微软雅黑" panose="020B0503020204020204" charset="-122"/>
                <a:ea typeface="微软雅黑" panose="020B0503020204020204" charset="-122"/>
                <a:cs typeface="微软雅黑" panose="020B0503020204020204" charset="-122"/>
              </a:rPr>
              <a:t>生活中善于发现和记录</a:t>
            </a:r>
            <a:r>
              <a:rPr dirty="0">
                <a:latin typeface="微软雅黑" panose="020B0503020204020204" charset="-122"/>
                <a:ea typeface="微软雅黑" panose="020B0503020204020204" charset="-122"/>
                <a:cs typeface="微软雅黑" panose="020B0503020204020204" charset="-122"/>
              </a:rPr>
              <a:t> </a:t>
            </a:r>
            <a:endParaRPr lang="zh-CN"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base">
                                        <p:cTn id="7" dur="500" fill="hold"/>
                                        <p:tgtEl>
                                          <p:spTgt spid="143"/>
                                        </p:tgtEl>
                                        <p:attrNameLst>
                                          <p:attrName>ppt_x</p:attrName>
                                        </p:attrNameLst>
                                      </p:cBhvr>
                                      <p:tavLst>
                                        <p:tav tm="0">
                                          <p:val>
                                            <p:strVal val="#ppt_x"/>
                                          </p:val>
                                        </p:tav>
                                        <p:tav tm="100000">
                                          <p:val>
                                            <p:strVal val="#ppt_x"/>
                                          </p:val>
                                        </p:tav>
                                      </p:tavLst>
                                    </p:anim>
                                    <p:anim calcmode="lin" valueType="num">
                                      <p:cBhvr additive="base">
                                        <p:cTn id="8" dur="500" fill="hold"/>
                                        <p:tgtEl>
                                          <p:spTgt spid="1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 grpId="0"/>
      <p:bldP spid="14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478303" cy="449580"/>
            <a:chOff x="0" y="-12763"/>
            <a:chExt cx="1478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412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色彩的冷暖</a:t>
              </a:r>
              <a:endParaRPr lang="zh-CN" sz="2000" dirty="0">
                <a:latin typeface="微软雅黑" panose="020B0503020204020204" charset="-122"/>
                <a:ea typeface="微软雅黑" panose="020B0503020204020204" charset="-122"/>
              </a:endParaRPr>
            </a:p>
          </p:txBody>
        </p:sp>
      </p:grpSp>
      <p:sp>
        <p:nvSpPr>
          <p:cNvPr id="5" name="文本框 4"/>
          <p:cNvSpPr txBox="1"/>
          <p:nvPr/>
        </p:nvSpPr>
        <p:spPr>
          <a:xfrm>
            <a:off x="585470" y="1463675"/>
            <a:ext cx="3415665" cy="221551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a:solidFill>
                  <a:schemeClr val="tx1">
                    <a:lumMod val="65000"/>
                    <a:lumOff val="35000"/>
                  </a:schemeClr>
                </a:solidFill>
                <a:latin typeface="微软雅黑" panose="020B0503020204020204" charset="-122"/>
                <a:ea typeface="微软雅黑" panose="020B0503020204020204" charset="-122"/>
                <a:sym typeface="+mn-ea"/>
              </a:rPr>
              <a:t>指色彩的冷暖分别。</a:t>
            </a:r>
            <a:endParaRPr lang="zh-CN" altLang="en-US" sz="2000" dirty="0">
              <a:solidFill>
                <a:schemeClr val="tx1">
                  <a:lumMod val="65000"/>
                  <a:lumOff val="35000"/>
                </a:schemeClr>
              </a:solidFill>
              <a:latin typeface="微软雅黑" panose="020B0503020204020204" charset="-122"/>
              <a:ea typeface="微软雅黑" panose="020B0503020204020204" charset="-122"/>
              <a:sym typeface="+mn-ea"/>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a:solidFill>
                  <a:schemeClr val="tx1">
                    <a:lumMod val="65000"/>
                    <a:lumOff val="35000"/>
                  </a:schemeClr>
                </a:solidFill>
                <a:latin typeface="微软雅黑" panose="020B0503020204020204" charset="-122"/>
                <a:ea typeface="微软雅黑" panose="020B0503020204020204" charset="-122"/>
                <a:sym typeface="+mn-ea"/>
              </a:rPr>
              <a:t>色彩学上根据心理感受，把颜色分为暖色（红、橙、黄）、冷色（青、蓝）和中性色（紫、绿、黑、灰、白</a:t>
            </a: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mn-ea"/>
              </a:rPr>
              <a:t>）。</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pic>
        <p:nvPicPr>
          <p:cNvPr id="2" name="图片 1" descr="timgCV974AKN"/>
          <p:cNvPicPr>
            <a:picLocks noChangeAspect="1"/>
          </p:cNvPicPr>
          <p:nvPr/>
        </p:nvPicPr>
        <p:blipFill>
          <a:blip r:embed="rId1"/>
          <a:stretch>
            <a:fillRect/>
          </a:stretch>
        </p:blipFill>
        <p:spPr>
          <a:xfrm>
            <a:off x="4633595" y="1386840"/>
            <a:ext cx="4017645" cy="2701290"/>
          </a:xfrm>
          <a:prstGeom prst="rect">
            <a:avLst/>
          </a:prstGeom>
        </p:spPr>
      </p:pic>
    </p:spTree>
  </p:cSld>
  <p:clrMapOvr>
    <a:masterClrMapping/>
  </p:clrMapOvr>
  <p:transition spd="med">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478303" cy="449580"/>
            <a:chOff x="0" y="-12763"/>
            <a:chExt cx="1478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412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色彩的冷暖</a:t>
              </a:r>
              <a:endParaRPr lang="zh-CN" sz="2000" dirty="0">
                <a:latin typeface="微软雅黑" panose="020B0503020204020204" charset="-122"/>
                <a:ea typeface="微软雅黑" panose="020B0503020204020204" charset="-122"/>
              </a:endParaRPr>
            </a:p>
          </p:txBody>
        </p:sp>
      </p:grpSp>
      <p:pic>
        <p:nvPicPr>
          <p:cNvPr id="3" name="图片 2" descr="timgA8R2440Q"/>
          <p:cNvPicPr>
            <a:picLocks noChangeAspect="1"/>
          </p:cNvPicPr>
          <p:nvPr/>
        </p:nvPicPr>
        <p:blipFill>
          <a:blip r:embed="rId1"/>
          <a:stretch>
            <a:fillRect/>
          </a:stretch>
        </p:blipFill>
        <p:spPr>
          <a:xfrm>
            <a:off x="1522730" y="916305"/>
            <a:ext cx="2838450" cy="3310890"/>
          </a:xfrm>
          <a:prstGeom prst="rect">
            <a:avLst/>
          </a:prstGeom>
        </p:spPr>
      </p:pic>
      <p:pic>
        <p:nvPicPr>
          <p:cNvPr id="4" name="图片 3" descr="timg57D5S0A5"/>
          <p:cNvPicPr>
            <a:picLocks noChangeAspect="1"/>
          </p:cNvPicPr>
          <p:nvPr/>
        </p:nvPicPr>
        <p:blipFill>
          <a:blip r:embed="rId2"/>
          <a:srcRect l="10593" t="22318" r="6845" b="17066"/>
          <a:stretch>
            <a:fillRect/>
          </a:stretch>
        </p:blipFill>
        <p:spPr>
          <a:xfrm>
            <a:off x="5234305" y="916305"/>
            <a:ext cx="2934970" cy="3290570"/>
          </a:xfrm>
          <a:prstGeom prst="rect">
            <a:avLst/>
          </a:prstGeom>
        </p:spPr>
      </p:pic>
    </p:spTree>
  </p:cSld>
  <p:clrMapOvr>
    <a:masterClrMapping/>
  </p:clrMapOvr>
  <p:transition spd="med">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478303" cy="449580"/>
            <a:chOff x="0" y="-12763"/>
            <a:chExt cx="1478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412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色彩的轻重</a:t>
              </a:r>
              <a:endParaRPr lang="zh-CN" sz="2000" dirty="0">
                <a:latin typeface="微软雅黑" panose="020B0503020204020204" charset="-122"/>
                <a:ea typeface="微软雅黑" panose="020B0503020204020204" charset="-122"/>
              </a:endParaRPr>
            </a:p>
          </p:txBody>
        </p:sp>
      </p:grpSp>
      <p:sp>
        <p:nvSpPr>
          <p:cNvPr id="5" name="文本框 4"/>
          <p:cNvSpPr txBox="1"/>
          <p:nvPr/>
        </p:nvSpPr>
        <p:spPr>
          <a:xfrm>
            <a:off x="573405" y="1155065"/>
            <a:ext cx="3415665" cy="28930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indent="-342900">
              <a:lnSpc>
                <a:spcPct val="150000"/>
              </a:lnSpc>
              <a:spcBef>
                <a:spcPct val="20000"/>
              </a:spcBef>
              <a:buFont typeface="Arial" panose="020B0604020202020204" pitchFamily="34" charset="0"/>
              <a:buChar char="•"/>
            </a:pP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颜色的视觉</a:t>
            </a: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重量感。</a:t>
            </a:r>
            <a:endPar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endParaRPr>
          </a:p>
          <a:p>
            <a:pPr marL="342900" indent="-342900">
              <a:lnSpc>
                <a:spcPct val="150000"/>
              </a:lnSpc>
              <a:spcBef>
                <a:spcPct val="20000"/>
              </a:spcBef>
              <a:buFont typeface="Arial" panose="020B0604020202020204" pitchFamily="34" charset="0"/>
              <a:buChar char="•"/>
            </a:pP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明</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度越高感觉越轻，明度越低则感觉越重</a:t>
            </a: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a:t>
            </a:r>
            <a:endParaRPr lang="en-US" altLang="zh-CN" sz="2000" dirty="0" smtClean="0">
              <a:solidFill>
                <a:srgbClr val="3F3F3F"/>
              </a:solidFill>
              <a:latin typeface="微软雅黑" panose="020B0503020204020204" charset="-122"/>
              <a:ea typeface="微软雅黑" panose="020B0503020204020204" charset="-122"/>
              <a:sym typeface="微软雅黑" panose="020B0503020204020204" charset="-122"/>
            </a:endParaRPr>
          </a:p>
          <a:p>
            <a:pPr marL="342900" indent="-342900">
              <a:lnSpc>
                <a:spcPct val="150000"/>
              </a:lnSpc>
              <a:spcBef>
                <a:spcPct val="20000"/>
              </a:spcBef>
              <a:buFont typeface="Arial" panose="020B0604020202020204" pitchFamily="34" charset="0"/>
              <a:buChar char="•"/>
            </a:pP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高</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纯度和低纯度的色彩都呈硬感</a:t>
            </a: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，中纯度的色彩呈软感。</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pic>
        <p:nvPicPr>
          <p:cNvPr id="3" name="图片 2" descr="timg67NZ0244"/>
          <p:cNvPicPr>
            <a:picLocks noChangeAspect="1"/>
          </p:cNvPicPr>
          <p:nvPr/>
        </p:nvPicPr>
        <p:blipFill>
          <a:blip r:embed="rId1"/>
          <a:srcRect b="7751"/>
          <a:stretch>
            <a:fillRect/>
          </a:stretch>
        </p:blipFill>
        <p:spPr>
          <a:xfrm>
            <a:off x="4674870" y="1158875"/>
            <a:ext cx="3773170" cy="2826385"/>
          </a:xfrm>
          <a:prstGeom prst="rect">
            <a:avLst/>
          </a:prstGeom>
        </p:spPr>
      </p:pic>
    </p:spTree>
  </p:cSld>
  <p:clrMapOvr>
    <a:masterClrMapping/>
  </p:clrMapOvr>
  <p:transition spd="med">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748303" cy="449580"/>
            <a:chOff x="0" y="-12763"/>
            <a:chExt cx="2748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682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色彩的性格与使用技巧</a:t>
              </a:r>
              <a:endParaRPr lang="zh-CN" sz="2000" dirty="0">
                <a:latin typeface="微软雅黑" panose="020B0503020204020204" charset="-122"/>
                <a:ea typeface="微软雅黑" panose="020B0503020204020204" charset="-122"/>
              </a:endParaRPr>
            </a:p>
          </p:txBody>
        </p:sp>
      </p:grpSp>
      <p:grpSp>
        <p:nvGrpSpPr>
          <p:cNvPr id="2" name="组合 1"/>
          <p:cNvGrpSpPr/>
          <p:nvPr/>
        </p:nvGrpSpPr>
        <p:grpSpPr>
          <a:xfrm>
            <a:off x="205105" y="584835"/>
            <a:ext cx="8750935" cy="4011930"/>
            <a:chOff x="323" y="921"/>
            <a:chExt cx="13781" cy="6318"/>
          </a:xfrm>
        </p:grpSpPr>
        <p:sp>
          <p:nvSpPr>
            <p:cNvPr id="7" name="文本框 11"/>
            <p:cNvSpPr txBox="1">
              <a:spLocks noChangeArrowheads="1"/>
            </p:cNvSpPr>
            <p:nvPr/>
          </p:nvSpPr>
          <p:spPr bwMode="auto">
            <a:xfrm>
              <a:off x="323" y="1204"/>
              <a:ext cx="8918" cy="1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50000"/>
                </a:lnSpc>
              </a:pPr>
              <a:r>
                <a:rPr lang="zh-CN" altLang="en-US" sz="2000" b="1" dirty="0" smtClean="0">
                  <a:solidFill>
                    <a:srgbClr val="C00000"/>
                  </a:solidFill>
                  <a:latin typeface="微软雅黑" panose="020B0503020204020204" charset="-122"/>
                  <a:ea typeface="微软雅黑" panose="020B0503020204020204" charset="-122"/>
                </a:rPr>
                <a:t>红色</a:t>
              </a:r>
              <a:endParaRPr lang="zh-CN" altLang="en-US" sz="2000" b="1" dirty="0" smtClean="0">
                <a:solidFill>
                  <a:srgbClr val="C00000"/>
                </a:solidFill>
                <a:latin typeface="微软雅黑" panose="020B0503020204020204" charset="-122"/>
                <a:ea typeface="微软雅黑" panose="020B0503020204020204" charset="-122"/>
              </a:endParaRPr>
            </a:p>
          </p:txBody>
        </p:sp>
        <p:sp>
          <p:nvSpPr>
            <p:cNvPr id="6" name="副标题 1"/>
            <p:cNvSpPr txBox="1"/>
            <p:nvPr/>
          </p:nvSpPr>
          <p:spPr>
            <a:xfrm>
              <a:off x="395" y="2038"/>
              <a:ext cx="5265" cy="4452"/>
            </a:xfrm>
            <a:prstGeom prst="rect">
              <a:avLst/>
            </a:prstGeom>
          </p:spPr>
          <p:txBody>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50000"/>
                </a:lnSpc>
              </a:pPr>
              <a:r>
                <a:rPr lang="zh-CN" altLang="en-US" sz="2000" b="1" dirty="0" smtClean="0">
                  <a:solidFill>
                    <a:srgbClr val="3F3F3F"/>
                  </a:solidFill>
                  <a:latin typeface="微软雅黑" panose="020B0503020204020204" charset="-122"/>
                  <a:ea typeface="微软雅黑" panose="020B0503020204020204" charset="-122"/>
                  <a:sym typeface="微软雅黑" panose="020B0503020204020204" charset="-122"/>
                </a:rPr>
                <a:t>避免</a:t>
              </a:r>
              <a:r>
                <a:rPr lang="zh-CN" altLang="en-US" sz="2000" b="1" dirty="0">
                  <a:solidFill>
                    <a:srgbClr val="3F3F3F"/>
                  </a:solidFill>
                  <a:latin typeface="微软雅黑" panose="020B0503020204020204" charset="-122"/>
                  <a:ea typeface="微软雅黑" panose="020B0503020204020204" charset="-122"/>
                  <a:sym typeface="微软雅黑" panose="020B0503020204020204" charset="-122"/>
                </a:rPr>
                <a:t>采用低纯度色系、高明度色</a:t>
              </a:r>
              <a:r>
                <a:rPr lang="zh-CN" altLang="en-US" sz="2000" b="1" dirty="0" smtClean="0">
                  <a:solidFill>
                    <a:srgbClr val="3F3F3F"/>
                  </a:solidFill>
                  <a:latin typeface="微软雅黑" panose="020B0503020204020204" charset="-122"/>
                  <a:ea typeface="微软雅黑" panose="020B0503020204020204" charset="-122"/>
                  <a:sym typeface="微软雅黑" panose="020B0503020204020204" charset="-122"/>
                </a:rPr>
                <a:t>系，通</a:t>
              </a:r>
              <a:r>
                <a:rPr lang="zh-CN" altLang="en-US" sz="2000" b="1" dirty="0">
                  <a:solidFill>
                    <a:srgbClr val="3F3F3F"/>
                  </a:solidFill>
                  <a:latin typeface="微软雅黑" panose="020B0503020204020204" charset="-122"/>
                  <a:ea typeface="微软雅黑" panose="020B0503020204020204" charset="-122"/>
                  <a:sym typeface="微软雅黑" panose="020B0503020204020204" charset="-122"/>
                </a:rPr>
                <a:t>常为高纯度、低明度颜</a:t>
              </a:r>
              <a:r>
                <a:rPr lang="zh-CN" altLang="en-US" sz="2000" b="1" dirty="0" smtClean="0">
                  <a:solidFill>
                    <a:srgbClr val="3F3F3F"/>
                  </a:solidFill>
                  <a:latin typeface="微软雅黑" panose="020B0503020204020204" charset="-122"/>
                  <a:ea typeface="微软雅黑" panose="020B0503020204020204" charset="-122"/>
                  <a:sym typeface="微软雅黑" panose="020B0503020204020204" charset="-122"/>
                </a:rPr>
                <a:t>色</a:t>
              </a:r>
              <a:endParaRPr lang="zh-CN" altLang="en-US" sz="2000" b="1" dirty="0">
                <a:solidFill>
                  <a:srgbClr val="3F3F3F"/>
                </a:solidFill>
                <a:latin typeface="微软雅黑" panose="020B0503020204020204" charset="-122"/>
                <a:ea typeface="微软雅黑" panose="020B0503020204020204" charset="-122"/>
                <a:sym typeface="微软雅黑" panose="020B0503020204020204" charset="-122"/>
              </a:endParaRPr>
            </a:p>
            <a:p>
              <a:pPr algn="l">
                <a:lnSpc>
                  <a:spcPct val="150000"/>
                </a:lnSpc>
              </a:pP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属性：喜庆、大胆、热情、高档、尊贵、食欲、憎恨、愤怒、暴力、血腥、战争、停止、死亡等。</a:t>
              </a:r>
              <a:endPar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endParaRPr>
            </a:p>
          </p:txBody>
        </p:sp>
        <p:pic>
          <p:nvPicPr>
            <p:cNvPr id="8" name="图片 7" descr="u=540453287,2465093097&amp;fm=26&amp;gp=0[1]"/>
            <p:cNvPicPr>
              <a:picLocks noChangeAspect="1"/>
            </p:cNvPicPr>
            <p:nvPr/>
          </p:nvPicPr>
          <p:blipFill>
            <a:blip r:embed="rId1"/>
            <a:stretch>
              <a:fillRect/>
            </a:stretch>
          </p:blipFill>
          <p:spPr>
            <a:xfrm>
              <a:off x="6188" y="921"/>
              <a:ext cx="4000" cy="4000"/>
            </a:xfrm>
            <a:prstGeom prst="rect">
              <a:avLst/>
            </a:prstGeom>
          </p:spPr>
        </p:pic>
        <p:pic>
          <p:nvPicPr>
            <p:cNvPr id="9" name="图片 8" descr="timgCLGVV4Q4"/>
            <p:cNvPicPr>
              <a:picLocks noChangeAspect="1"/>
            </p:cNvPicPr>
            <p:nvPr/>
          </p:nvPicPr>
          <p:blipFill>
            <a:blip r:embed="rId2"/>
            <a:stretch>
              <a:fillRect/>
            </a:stretch>
          </p:blipFill>
          <p:spPr>
            <a:xfrm>
              <a:off x="10446" y="1610"/>
              <a:ext cx="3659" cy="4880"/>
            </a:xfrm>
            <a:prstGeom prst="rect">
              <a:avLst/>
            </a:prstGeom>
          </p:spPr>
        </p:pic>
        <p:pic>
          <p:nvPicPr>
            <p:cNvPr id="10" name="图片 9" descr="timgQQWAWZPP"/>
            <p:cNvPicPr>
              <a:picLocks noChangeAspect="1"/>
            </p:cNvPicPr>
            <p:nvPr/>
          </p:nvPicPr>
          <p:blipFill>
            <a:blip r:embed="rId3"/>
            <a:srcRect t="13091" b="17455"/>
            <a:stretch>
              <a:fillRect/>
            </a:stretch>
          </p:blipFill>
          <p:spPr>
            <a:xfrm>
              <a:off x="6170" y="5155"/>
              <a:ext cx="4088" cy="2085"/>
            </a:xfrm>
            <a:prstGeom prst="rect">
              <a:avLst/>
            </a:prstGeom>
          </p:spPr>
        </p:pic>
      </p:gr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748303" cy="449580"/>
            <a:chOff x="0" y="-12763"/>
            <a:chExt cx="2748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682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pPr algn="l"/>
              <a:r>
                <a:rPr lang="zh-CN" sz="2000" dirty="0">
                  <a:latin typeface="微软雅黑" panose="020B0503020204020204" charset="-122"/>
                  <a:ea typeface="微软雅黑" panose="020B0503020204020204" charset="-122"/>
                </a:rPr>
                <a:t>色彩的性格</a:t>
              </a:r>
              <a:r>
                <a:rPr lang="zh-CN" sz="2000" dirty="0">
                  <a:latin typeface="微软雅黑" panose="020B0503020204020204" charset="-122"/>
                  <a:ea typeface="微软雅黑" panose="020B0503020204020204" charset="-122"/>
                  <a:sym typeface="+mn-ea"/>
                </a:rPr>
                <a:t>与使用技巧</a:t>
              </a:r>
              <a:endParaRPr lang="zh-CN" sz="2000" dirty="0">
                <a:latin typeface="微软雅黑" panose="020B0503020204020204" charset="-122"/>
                <a:ea typeface="微软雅黑" panose="020B0503020204020204" charset="-122"/>
              </a:endParaRPr>
            </a:p>
          </p:txBody>
        </p:sp>
      </p:grpSp>
      <p:sp>
        <p:nvSpPr>
          <p:cNvPr id="7" name="文本框 11"/>
          <p:cNvSpPr txBox="1">
            <a:spLocks noChangeArrowheads="1"/>
          </p:cNvSpPr>
          <p:nvPr/>
        </p:nvSpPr>
        <p:spPr bwMode="auto">
          <a:xfrm>
            <a:off x="205273" y="764704"/>
            <a:ext cx="5662871" cy="648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50000"/>
              </a:lnSpc>
            </a:pPr>
            <a:r>
              <a:rPr lang="zh-CN" altLang="en-US" sz="2000" b="1" dirty="0" smtClean="0">
                <a:solidFill>
                  <a:srgbClr val="FFFF00"/>
                </a:solidFill>
                <a:latin typeface="微软雅黑" panose="020B0503020204020204" charset="-122"/>
                <a:ea typeface="微软雅黑" panose="020B0503020204020204" charset="-122"/>
              </a:rPr>
              <a:t>黄色</a:t>
            </a:r>
            <a:endParaRPr lang="zh-CN" altLang="en-US" sz="2000" b="1" dirty="0" smtClean="0">
              <a:solidFill>
                <a:srgbClr val="FFFF00"/>
              </a:solidFill>
              <a:latin typeface="微软雅黑" panose="020B0503020204020204" charset="-122"/>
              <a:ea typeface="微软雅黑" panose="020B0503020204020204" charset="-122"/>
            </a:endParaRPr>
          </a:p>
        </p:txBody>
      </p:sp>
      <p:sp>
        <p:nvSpPr>
          <p:cNvPr id="6" name="副标题 1"/>
          <p:cNvSpPr txBox="1"/>
          <p:nvPr/>
        </p:nvSpPr>
        <p:spPr>
          <a:xfrm>
            <a:off x="250825" y="1294130"/>
            <a:ext cx="3343275" cy="2827020"/>
          </a:xfrm>
          <a:prstGeom prst="rect">
            <a:avLst/>
          </a:prstGeom>
        </p:spPr>
        <p:txBody>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50000"/>
              </a:lnSpc>
            </a:pPr>
            <a:r>
              <a:rPr lang="zh-CN" altLang="en-US" sz="2000" b="1" dirty="0">
                <a:solidFill>
                  <a:srgbClr val="3F3F3F"/>
                </a:solidFill>
                <a:latin typeface="微软雅黑" panose="020B0503020204020204" charset="-122"/>
                <a:ea typeface="微软雅黑" panose="020B0503020204020204" charset="-122"/>
                <a:sym typeface="微软雅黑" panose="020B0503020204020204" charset="-122"/>
              </a:rPr>
              <a:t>避免与浅色搭配，与深色搭配或调出金色系用于地产等高端设计</a:t>
            </a:r>
            <a:r>
              <a:rPr lang="zh-CN" altLang="en-US" sz="2000" b="1" dirty="0" smtClean="0">
                <a:solidFill>
                  <a:srgbClr val="3F3F3F"/>
                </a:solidFill>
                <a:latin typeface="微软雅黑" panose="020B0503020204020204" charset="-122"/>
                <a:ea typeface="微软雅黑" panose="020B0503020204020204" charset="-122"/>
                <a:sym typeface="微软雅黑" panose="020B0503020204020204" charset="-122"/>
              </a:rPr>
              <a:t>。</a:t>
            </a:r>
            <a:endParaRPr lang="zh-CN" altLang="en-US" sz="2000" b="1" dirty="0">
              <a:solidFill>
                <a:srgbClr val="3F3F3F"/>
              </a:solidFill>
              <a:latin typeface="微软雅黑" panose="020B0503020204020204" charset="-122"/>
              <a:ea typeface="微软雅黑" panose="020B0503020204020204" charset="-122"/>
              <a:sym typeface="微软雅黑" panose="020B0503020204020204" charset="-122"/>
            </a:endParaRPr>
          </a:p>
          <a:p>
            <a:pPr algn="l">
              <a:lnSpc>
                <a:spcPct val="150000"/>
              </a:lnSpc>
            </a:pP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属性：</a:t>
            </a: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温暖、丰富、柔和、可爱、富有、权力、皇室与佛教等。</a:t>
            </a:r>
            <a:endPar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endParaRPr>
          </a:p>
        </p:txBody>
      </p:sp>
      <p:pic>
        <p:nvPicPr>
          <p:cNvPr id="3" name="图片 2" descr="u=1863454642,3652028583&amp;fm=26&amp;gp=0[1]"/>
          <p:cNvPicPr>
            <a:picLocks noChangeAspect="1"/>
          </p:cNvPicPr>
          <p:nvPr/>
        </p:nvPicPr>
        <p:blipFill>
          <a:blip r:embed="rId1"/>
          <a:srcRect t="10990" b="13619"/>
          <a:stretch>
            <a:fillRect/>
          </a:stretch>
        </p:blipFill>
        <p:spPr>
          <a:xfrm>
            <a:off x="4784725" y="2742565"/>
            <a:ext cx="3421380" cy="1711960"/>
          </a:xfrm>
          <a:prstGeom prst="rect">
            <a:avLst/>
          </a:prstGeom>
        </p:spPr>
      </p:pic>
      <p:pic>
        <p:nvPicPr>
          <p:cNvPr id="4" name="图片 3" descr="timgXMT26Q7S"/>
          <p:cNvPicPr>
            <a:picLocks noChangeAspect="1"/>
          </p:cNvPicPr>
          <p:nvPr/>
        </p:nvPicPr>
        <p:blipFill>
          <a:blip r:embed="rId2"/>
          <a:srcRect l="5263" t="6895" r="4912" b="38719"/>
          <a:stretch>
            <a:fillRect/>
          </a:stretch>
        </p:blipFill>
        <p:spPr>
          <a:xfrm>
            <a:off x="4772660" y="521335"/>
            <a:ext cx="3446145" cy="2086610"/>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748303" cy="449580"/>
            <a:chOff x="0" y="-12763"/>
            <a:chExt cx="2748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682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pPr algn="l"/>
              <a:r>
                <a:rPr lang="zh-CN" sz="2000" dirty="0">
                  <a:latin typeface="微软雅黑" panose="020B0503020204020204" charset="-122"/>
                  <a:ea typeface="微软雅黑" panose="020B0503020204020204" charset="-122"/>
                </a:rPr>
                <a:t>色彩的性格</a:t>
              </a:r>
              <a:r>
                <a:rPr lang="zh-CN" sz="2000" dirty="0">
                  <a:latin typeface="微软雅黑" panose="020B0503020204020204" charset="-122"/>
                  <a:ea typeface="微软雅黑" panose="020B0503020204020204" charset="-122"/>
                  <a:sym typeface="+mn-ea"/>
                </a:rPr>
                <a:t>与使用技巧</a:t>
              </a:r>
              <a:endParaRPr lang="zh-CN" sz="2000" dirty="0">
                <a:latin typeface="微软雅黑" panose="020B0503020204020204" charset="-122"/>
                <a:ea typeface="微软雅黑" panose="020B0503020204020204" charset="-122"/>
              </a:endParaRPr>
            </a:p>
          </p:txBody>
        </p:sp>
      </p:grpSp>
      <p:sp>
        <p:nvSpPr>
          <p:cNvPr id="7" name="文本框 11"/>
          <p:cNvSpPr txBox="1">
            <a:spLocks noChangeArrowheads="1"/>
          </p:cNvSpPr>
          <p:nvPr/>
        </p:nvSpPr>
        <p:spPr bwMode="auto">
          <a:xfrm>
            <a:off x="205273" y="764704"/>
            <a:ext cx="5662871" cy="648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50000"/>
              </a:lnSpc>
            </a:pPr>
            <a:r>
              <a:rPr lang="zh-CN" altLang="en-US" sz="2000" b="1" dirty="0" smtClean="0">
                <a:solidFill>
                  <a:schemeClr val="accent6"/>
                </a:solidFill>
                <a:latin typeface="微软雅黑" panose="020B0503020204020204" charset="-122"/>
                <a:ea typeface="微软雅黑" panose="020B0503020204020204" charset="-122"/>
              </a:rPr>
              <a:t>绿色</a:t>
            </a:r>
            <a:endParaRPr lang="zh-CN" altLang="en-US" sz="2000" b="1" dirty="0" smtClean="0">
              <a:solidFill>
                <a:schemeClr val="accent6"/>
              </a:solidFill>
              <a:latin typeface="微软雅黑" panose="020B0503020204020204" charset="-122"/>
              <a:ea typeface="微软雅黑" panose="020B0503020204020204" charset="-122"/>
            </a:endParaRPr>
          </a:p>
        </p:txBody>
      </p:sp>
      <p:sp>
        <p:nvSpPr>
          <p:cNvPr id="6" name="副标题 1"/>
          <p:cNvSpPr txBox="1"/>
          <p:nvPr/>
        </p:nvSpPr>
        <p:spPr>
          <a:xfrm>
            <a:off x="250825" y="1294130"/>
            <a:ext cx="3343275" cy="2827020"/>
          </a:xfrm>
          <a:prstGeom prst="rect">
            <a:avLst/>
          </a:prstGeom>
        </p:spPr>
        <p:txBody>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50000"/>
              </a:lnSpc>
            </a:pPr>
            <a:r>
              <a:rPr lang="zh-CN" altLang="en-US" sz="2000" b="1" dirty="0">
                <a:solidFill>
                  <a:srgbClr val="3F3F3F"/>
                </a:solidFill>
                <a:latin typeface="微软雅黑" panose="020B0503020204020204" charset="-122"/>
                <a:ea typeface="微软雅黑" panose="020B0503020204020204" charset="-122"/>
                <a:sym typeface="微软雅黑" panose="020B0503020204020204" charset="-122"/>
              </a:rPr>
              <a:t>避免采用高纯度色系、高明度色系</a:t>
            </a:r>
            <a:r>
              <a:rPr lang="zh-CN" altLang="en-US" sz="2000" b="1" dirty="0" smtClean="0">
                <a:solidFill>
                  <a:srgbClr val="3F3F3F"/>
                </a:solidFill>
                <a:latin typeface="微软雅黑" panose="020B0503020204020204" charset="-122"/>
                <a:ea typeface="微软雅黑" panose="020B0503020204020204" charset="-122"/>
                <a:sym typeface="微软雅黑" panose="020B0503020204020204" charset="-122"/>
              </a:rPr>
              <a:t>。通</a:t>
            </a:r>
            <a:r>
              <a:rPr lang="zh-CN" altLang="en-US" sz="2000" b="1" dirty="0">
                <a:solidFill>
                  <a:srgbClr val="3F3F3F"/>
                </a:solidFill>
                <a:latin typeface="微软雅黑" panose="020B0503020204020204" charset="-122"/>
                <a:ea typeface="微软雅黑" panose="020B0503020204020204" charset="-122"/>
                <a:sym typeface="微软雅黑" panose="020B0503020204020204" charset="-122"/>
              </a:rPr>
              <a:t>常将绿色调为</a:t>
            </a:r>
            <a:r>
              <a:rPr lang="zh-CN" altLang="en-US" sz="2000" b="1" dirty="0">
                <a:solidFill>
                  <a:srgbClr val="3F3F3F"/>
                </a:solidFill>
                <a:latin typeface="微软雅黑" panose="020B0503020204020204" charset="-122"/>
                <a:ea typeface="微软雅黑" panose="020B0503020204020204" charset="-122"/>
                <a:sym typeface="微软雅黑" panose="020B0503020204020204" charset="-122"/>
              </a:rPr>
              <a:t>偏黄或者偏蓝来使</a:t>
            </a:r>
            <a:r>
              <a:rPr lang="zh-CN" altLang="en-US" sz="2000" b="1" dirty="0" smtClean="0">
                <a:solidFill>
                  <a:srgbClr val="3F3F3F"/>
                </a:solidFill>
                <a:latin typeface="微软雅黑" panose="020B0503020204020204" charset="-122"/>
                <a:ea typeface="微软雅黑" panose="020B0503020204020204" charset="-122"/>
                <a:sym typeface="微软雅黑" panose="020B0503020204020204" charset="-122"/>
              </a:rPr>
              <a:t>用</a:t>
            </a:r>
            <a:r>
              <a:rPr lang="zh-CN" altLang="en-US" sz="2000" b="1" dirty="0" smtClean="0">
                <a:solidFill>
                  <a:srgbClr val="3F3F3F"/>
                </a:solidFill>
                <a:latin typeface="微软雅黑" panose="020B0503020204020204" charset="-122"/>
                <a:ea typeface="微软雅黑" panose="020B0503020204020204" charset="-122"/>
                <a:sym typeface="微软雅黑" panose="020B0503020204020204" charset="-122"/>
              </a:rPr>
              <a:t>。</a:t>
            </a:r>
            <a:endParaRPr lang="zh-CN" altLang="en-US" sz="2000" b="1" dirty="0">
              <a:solidFill>
                <a:srgbClr val="3F3F3F"/>
              </a:solidFill>
              <a:latin typeface="微软雅黑" panose="020B0503020204020204" charset="-122"/>
              <a:ea typeface="微软雅黑" panose="020B0503020204020204" charset="-122"/>
              <a:sym typeface="微软雅黑" panose="020B0503020204020204" charset="-122"/>
            </a:endParaRPr>
          </a:p>
          <a:p>
            <a:pPr algn="l">
              <a:lnSpc>
                <a:spcPct val="150000"/>
              </a:lnSpc>
            </a:pP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属性：</a:t>
            </a: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舒畅，新鲜，健康，环保，生命，通过，安全、病毒、恐怖等</a:t>
            </a: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a:t>
            </a:r>
            <a:endPar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1"/>
          <a:srcRect b="9493"/>
          <a:stretch>
            <a:fillRect/>
          </a:stretch>
        </p:blipFill>
        <p:spPr>
          <a:xfrm>
            <a:off x="5182870" y="699135"/>
            <a:ext cx="3005455" cy="2040255"/>
          </a:xfrm>
          <a:prstGeom prst="rect">
            <a:avLst/>
          </a:prstGeom>
        </p:spPr>
      </p:pic>
      <p:pic>
        <p:nvPicPr>
          <p:cNvPr id="5" name="图片 4" descr="u=3362105607,708947055&amp;fm=15&amp;gp=0[1]"/>
          <p:cNvPicPr>
            <a:picLocks noChangeAspect="1"/>
          </p:cNvPicPr>
          <p:nvPr/>
        </p:nvPicPr>
        <p:blipFill>
          <a:blip r:embed="rId2"/>
          <a:srcRect l="6920" t="20368" r="5240" b="17609"/>
          <a:stretch>
            <a:fillRect/>
          </a:stretch>
        </p:blipFill>
        <p:spPr>
          <a:xfrm>
            <a:off x="5183505" y="2959735"/>
            <a:ext cx="3004820" cy="1739900"/>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748303" cy="449580"/>
            <a:chOff x="0" y="-12763"/>
            <a:chExt cx="2748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682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pPr algn="l"/>
              <a:r>
                <a:rPr lang="zh-CN" sz="2000" dirty="0">
                  <a:latin typeface="微软雅黑" panose="020B0503020204020204" charset="-122"/>
                  <a:ea typeface="微软雅黑" panose="020B0503020204020204" charset="-122"/>
                </a:rPr>
                <a:t>色彩的性格</a:t>
              </a:r>
              <a:r>
                <a:rPr lang="zh-CN" sz="2000" dirty="0">
                  <a:latin typeface="微软雅黑" panose="020B0503020204020204" charset="-122"/>
                  <a:ea typeface="微软雅黑" panose="020B0503020204020204" charset="-122"/>
                  <a:sym typeface="+mn-ea"/>
                </a:rPr>
                <a:t>与使用技巧</a:t>
              </a:r>
              <a:endParaRPr lang="zh-CN" sz="2000" dirty="0">
                <a:latin typeface="微软雅黑" panose="020B0503020204020204" charset="-122"/>
                <a:ea typeface="微软雅黑" panose="020B0503020204020204" charset="-122"/>
              </a:endParaRPr>
            </a:p>
          </p:txBody>
        </p:sp>
      </p:grpSp>
      <p:sp>
        <p:nvSpPr>
          <p:cNvPr id="7" name="文本框 11"/>
          <p:cNvSpPr txBox="1">
            <a:spLocks noChangeArrowheads="1"/>
          </p:cNvSpPr>
          <p:nvPr/>
        </p:nvSpPr>
        <p:spPr bwMode="auto">
          <a:xfrm>
            <a:off x="205273" y="764704"/>
            <a:ext cx="5662871" cy="648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50000"/>
              </a:lnSpc>
            </a:pPr>
            <a:r>
              <a:rPr lang="zh-CN" altLang="en-US" sz="2000" b="1" dirty="0" smtClean="0">
                <a:solidFill>
                  <a:srgbClr val="00B0F0"/>
                </a:solidFill>
                <a:latin typeface="微软雅黑" panose="020B0503020204020204" charset="-122"/>
                <a:ea typeface="微软雅黑" panose="020B0503020204020204" charset="-122"/>
              </a:rPr>
              <a:t>蓝</a:t>
            </a:r>
            <a:r>
              <a:rPr lang="zh-CN" altLang="en-US" sz="2000" b="1" dirty="0" smtClean="0">
                <a:solidFill>
                  <a:srgbClr val="00B0F0"/>
                </a:solidFill>
                <a:latin typeface="微软雅黑" panose="020B0503020204020204" charset="-122"/>
                <a:ea typeface="微软雅黑" panose="020B0503020204020204" charset="-122"/>
              </a:rPr>
              <a:t>色</a:t>
            </a:r>
            <a:endParaRPr lang="zh-CN" altLang="en-US" sz="2000" b="1" dirty="0" smtClean="0">
              <a:solidFill>
                <a:srgbClr val="00B0F0"/>
              </a:solidFill>
              <a:latin typeface="微软雅黑" panose="020B0503020204020204" charset="-122"/>
              <a:ea typeface="微软雅黑" panose="020B0503020204020204" charset="-122"/>
            </a:endParaRPr>
          </a:p>
        </p:txBody>
      </p:sp>
      <p:sp>
        <p:nvSpPr>
          <p:cNvPr id="6" name="副标题 1"/>
          <p:cNvSpPr txBox="1"/>
          <p:nvPr/>
        </p:nvSpPr>
        <p:spPr>
          <a:xfrm>
            <a:off x="250825" y="1294130"/>
            <a:ext cx="3343275" cy="2827020"/>
          </a:xfrm>
          <a:prstGeom prst="rect">
            <a:avLst/>
          </a:prstGeom>
        </p:spPr>
        <p:txBody>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50000"/>
              </a:lnSpc>
            </a:pPr>
            <a:r>
              <a:rPr lang="zh-CN" altLang="en-US" sz="2000" b="1" dirty="0" smtClean="0">
                <a:solidFill>
                  <a:srgbClr val="3F3F3F"/>
                </a:solidFill>
                <a:latin typeface="微软雅黑" panose="020B0503020204020204" charset="-122"/>
                <a:ea typeface="微软雅黑" panose="020B0503020204020204" charset="-122"/>
                <a:sym typeface="微软雅黑" panose="020B0503020204020204" charset="-122"/>
              </a:rPr>
              <a:t>蓝</a:t>
            </a:r>
            <a:r>
              <a:rPr lang="zh-CN" altLang="en-US" sz="2000" b="1" dirty="0">
                <a:solidFill>
                  <a:srgbClr val="3F3F3F"/>
                </a:solidFill>
                <a:latin typeface="微软雅黑" panose="020B0503020204020204" charset="-122"/>
                <a:ea typeface="微软雅黑" panose="020B0503020204020204" charset="-122"/>
                <a:sym typeface="微软雅黑" panose="020B0503020204020204" charset="-122"/>
              </a:rPr>
              <a:t>色拥有最自由和最保守的性格，能迎合大众，所以使用上最广泛</a:t>
            </a:r>
            <a:r>
              <a:rPr lang="zh-CN" altLang="en-US" sz="2000" b="1" dirty="0" smtClean="0">
                <a:solidFill>
                  <a:srgbClr val="3F3F3F"/>
                </a:solidFill>
                <a:latin typeface="微软雅黑" panose="020B0503020204020204" charset="-122"/>
                <a:ea typeface="微软雅黑" panose="020B0503020204020204" charset="-122"/>
                <a:sym typeface="微软雅黑" panose="020B0503020204020204" charset="-122"/>
              </a:rPr>
              <a:t>。</a:t>
            </a:r>
            <a:endParaRPr lang="zh-CN" altLang="en-US" sz="2000" b="1" dirty="0">
              <a:solidFill>
                <a:srgbClr val="3F3F3F"/>
              </a:solidFill>
              <a:latin typeface="微软雅黑" panose="020B0503020204020204" charset="-122"/>
              <a:ea typeface="微软雅黑" panose="020B0503020204020204" charset="-122"/>
              <a:sym typeface="微软雅黑" panose="020B0503020204020204" charset="-122"/>
            </a:endParaRPr>
          </a:p>
          <a:p>
            <a:pPr algn="l">
              <a:lnSpc>
                <a:spcPct val="150000"/>
              </a:lnSpc>
            </a:pP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属性：</a:t>
            </a: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凉爽、平静、创意、科技、干练、干净、梦想、忧郁、无情等</a:t>
            </a: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a:t>
            </a:r>
            <a:endPar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endParaRPr>
          </a:p>
        </p:txBody>
      </p:sp>
      <p:pic>
        <p:nvPicPr>
          <p:cNvPr id="4" name="图片 3" descr="timg36GBTK4I"/>
          <p:cNvPicPr>
            <a:picLocks noChangeAspect="1"/>
          </p:cNvPicPr>
          <p:nvPr/>
        </p:nvPicPr>
        <p:blipFill>
          <a:blip r:embed="rId1"/>
          <a:stretch>
            <a:fillRect/>
          </a:stretch>
        </p:blipFill>
        <p:spPr>
          <a:xfrm>
            <a:off x="5183505" y="699135"/>
            <a:ext cx="3046095" cy="1894840"/>
          </a:xfrm>
          <a:prstGeom prst="rect">
            <a:avLst/>
          </a:prstGeom>
        </p:spPr>
      </p:pic>
      <p:pic>
        <p:nvPicPr>
          <p:cNvPr id="8" name="图片 7" descr="timgEEYTY07W"/>
          <p:cNvPicPr>
            <a:picLocks noChangeAspect="1"/>
          </p:cNvPicPr>
          <p:nvPr/>
        </p:nvPicPr>
        <p:blipFill>
          <a:blip r:embed="rId2"/>
          <a:srcRect t="15570" b="26478"/>
          <a:stretch>
            <a:fillRect/>
          </a:stretch>
        </p:blipFill>
        <p:spPr>
          <a:xfrm>
            <a:off x="5207000" y="2806700"/>
            <a:ext cx="3050540" cy="1767840"/>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748303" cy="449580"/>
            <a:chOff x="0" y="-12763"/>
            <a:chExt cx="2748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682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pPr algn="l"/>
              <a:r>
                <a:rPr lang="zh-CN" sz="2000" dirty="0">
                  <a:latin typeface="微软雅黑" panose="020B0503020204020204" charset="-122"/>
                  <a:ea typeface="微软雅黑" panose="020B0503020204020204" charset="-122"/>
                </a:rPr>
                <a:t>色彩的性格</a:t>
              </a:r>
              <a:r>
                <a:rPr lang="zh-CN" sz="2000" dirty="0">
                  <a:latin typeface="微软雅黑" panose="020B0503020204020204" charset="-122"/>
                  <a:ea typeface="微软雅黑" panose="020B0503020204020204" charset="-122"/>
                  <a:sym typeface="+mn-ea"/>
                </a:rPr>
                <a:t>与使用技巧</a:t>
              </a:r>
              <a:endParaRPr lang="zh-CN" sz="2000" dirty="0">
                <a:latin typeface="微软雅黑" panose="020B0503020204020204" charset="-122"/>
                <a:ea typeface="微软雅黑" panose="020B0503020204020204" charset="-122"/>
              </a:endParaRPr>
            </a:p>
          </p:txBody>
        </p:sp>
      </p:grpSp>
      <p:sp>
        <p:nvSpPr>
          <p:cNvPr id="6" name="副标题 1"/>
          <p:cNvSpPr txBox="1"/>
          <p:nvPr/>
        </p:nvSpPr>
        <p:spPr>
          <a:xfrm>
            <a:off x="491490" y="1158240"/>
            <a:ext cx="3343275" cy="2827020"/>
          </a:xfrm>
          <a:prstGeom prst="rect">
            <a:avLst/>
          </a:prstGeom>
        </p:spPr>
        <p:txBody>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50000"/>
              </a:lnSpc>
            </a:pPr>
            <a:r>
              <a:rPr lang="zh-CN" altLang="en-US" sz="2000" b="1" dirty="0" smtClean="0">
                <a:gradFill>
                  <a:gsLst>
                    <a:gs pos="0">
                      <a:srgbClr val="7B32B2"/>
                    </a:gs>
                    <a:gs pos="100000">
                      <a:srgbClr val="401A5D"/>
                    </a:gs>
                  </a:gsLst>
                  <a:lin scaled="0"/>
                </a:gradFill>
                <a:latin typeface="微软雅黑" panose="020B0503020204020204" charset="-122"/>
                <a:ea typeface="微软雅黑" panose="020B0503020204020204" charset="-122"/>
                <a:sym typeface="微软雅黑" panose="020B0503020204020204" charset="-122"/>
              </a:rPr>
              <a:t>紫色</a:t>
            </a:r>
            <a:endParaRPr lang="zh-CN" altLang="en-US" sz="2000" b="1" dirty="0" smtClean="0">
              <a:gradFill>
                <a:gsLst>
                  <a:gs pos="0">
                    <a:srgbClr val="7B32B2"/>
                  </a:gs>
                  <a:gs pos="100000">
                    <a:srgbClr val="401A5D"/>
                  </a:gs>
                </a:gsLst>
                <a:lin scaled="0"/>
              </a:gradFill>
              <a:latin typeface="微软雅黑" panose="020B0503020204020204" charset="-122"/>
              <a:ea typeface="微软雅黑" panose="020B0503020204020204" charset="-122"/>
              <a:sym typeface="微软雅黑" panose="020B0503020204020204" charset="-122"/>
            </a:endParaRPr>
          </a:p>
          <a:p>
            <a:pPr algn="l">
              <a:lnSpc>
                <a:spcPct val="150000"/>
              </a:lnSpc>
            </a:pP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属性：</a:t>
            </a: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神秘、高贵、权力、梦幻、创意</a:t>
            </a: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等</a:t>
            </a: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a:t>
            </a:r>
            <a:endPar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endParaRPr>
          </a:p>
        </p:txBody>
      </p:sp>
      <p:sp>
        <p:nvSpPr>
          <p:cNvPr id="2" name="副标题 1"/>
          <p:cNvSpPr txBox="1"/>
          <p:nvPr/>
        </p:nvSpPr>
        <p:spPr>
          <a:xfrm>
            <a:off x="5086985" y="1158240"/>
            <a:ext cx="3343275" cy="2827020"/>
          </a:xfrm>
          <a:prstGeom prst="rect">
            <a:avLst/>
          </a:prstGeom>
        </p:spPr>
        <p:txBody>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50000"/>
              </a:lnSpc>
            </a:pPr>
            <a:r>
              <a:rPr lang="zh-CN" altLang="en-US" sz="2000" b="1" dirty="0" smtClean="0">
                <a:solidFill>
                  <a:schemeClr val="accent2"/>
                </a:solidFill>
                <a:latin typeface="微软雅黑" panose="020B0503020204020204" charset="-122"/>
                <a:ea typeface="微软雅黑" panose="020B0503020204020204" charset="-122"/>
                <a:sym typeface="微软雅黑" panose="020B0503020204020204" charset="-122"/>
              </a:rPr>
              <a:t>橙色</a:t>
            </a:r>
            <a:endParaRPr lang="zh-CN" altLang="en-US" sz="2000" b="1" dirty="0" smtClean="0">
              <a:solidFill>
                <a:schemeClr val="accent2"/>
              </a:solidFill>
              <a:latin typeface="微软雅黑" panose="020B0503020204020204" charset="-122"/>
              <a:ea typeface="微软雅黑" panose="020B0503020204020204" charset="-122"/>
              <a:sym typeface="微软雅黑" panose="020B0503020204020204" charset="-122"/>
            </a:endParaRPr>
          </a:p>
          <a:p>
            <a:pPr algn="l">
              <a:lnSpc>
                <a:spcPct val="150000"/>
              </a:lnSpc>
            </a:pP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属性：</a:t>
            </a: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兴奋、温暖、朝气、积极、富饶、食欲</a:t>
            </a: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等</a:t>
            </a:r>
            <a:r>
              <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rPr>
              <a:t>。</a:t>
            </a:r>
            <a:endParaRPr lang="zh-CN" altLang="en-US" sz="1600" dirty="0" smtClean="0">
              <a:solidFill>
                <a:srgbClr val="3F3F3F"/>
              </a:solidFill>
              <a:latin typeface="微软雅黑" panose="020B0503020204020204" charset="-122"/>
              <a:ea typeface="微软雅黑" panose="020B0503020204020204" charset="-122"/>
              <a:sym typeface="微软雅黑" panose="020B0503020204020204" charset="-122"/>
            </a:endParaRPr>
          </a:p>
        </p:txBody>
      </p:sp>
      <p:pic>
        <p:nvPicPr>
          <p:cNvPr id="3" name="图片 2" descr="timgHNA6HBVM"/>
          <p:cNvPicPr>
            <a:picLocks noChangeAspect="1"/>
          </p:cNvPicPr>
          <p:nvPr/>
        </p:nvPicPr>
        <p:blipFill>
          <a:blip r:embed="rId1"/>
          <a:srcRect t="26479" b="23757"/>
          <a:stretch>
            <a:fillRect/>
          </a:stretch>
        </p:blipFill>
        <p:spPr>
          <a:xfrm>
            <a:off x="776605" y="2631440"/>
            <a:ext cx="2341245" cy="1741170"/>
          </a:xfrm>
          <a:prstGeom prst="rect">
            <a:avLst/>
          </a:prstGeom>
        </p:spPr>
      </p:pic>
      <p:pic>
        <p:nvPicPr>
          <p:cNvPr id="5" name="图片 4" descr="timgA8E8P03L"/>
          <p:cNvPicPr>
            <a:picLocks noChangeAspect="1"/>
          </p:cNvPicPr>
          <p:nvPr/>
        </p:nvPicPr>
        <p:blipFill>
          <a:blip r:embed="rId2"/>
          <a:srcRect l="5665" r="4865" b="6677"/>
          <a:stretch>
            <a:fillRect/>
          </a:stretch>
        </p:blipFill>
        <p:spPr>
          <a:xfrm>
            <a:off x="5444490" y="2631440"/>
            <a:ext cx="2627630" cy="1741170"/>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文本框 1"/>
          <p:cNvSpPr txBox="1"/>
          <p:nvPr/>
        </p:nvSpPr>
        <p:spPr>
          <a:xfrm>
            <a:off x="3328670" y="2141220"/>
            <a:ext cx="2275205" cy="52197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2800" b="1" dirty="0">
                <a:latin typeface="微软雅黑" panose="020B0503020204020204" charset="-122"/>
                <a:ea typeface="微软雅黑" panose="020B0503020204020204" charset="-122"/>
              </a:rPr>
              <a:t>版</a:t>
            </a:r>
            <a:r>
              <a:rPr lang="zh-CN" sz="2800" b="1" dirty="0">
                <a:latin typeface="微软雅黑" panose="020B0503020204020204" charset="-122"/>
                <a:ea typeface="微软雅黑" panose="020B0503020204020204" charset="-122"/>
              </a:rPr>
              <a:t>式设计</a:t>
            </a:r>
            <a:r>
              <a:rPr lang="zh-CN" sz="2800" b="1" dirty="0">
                <a:latin typeface="微软雅黑" panose="020B0503020204020204" charset="-122"/>
                <a:ea typeface="微软雅黑" panose="020B0503020204020204" charset="-122"/>
              </a:rPr>
              <a:t>基础</a:t>
            </a:r>
            <a:endParaRPr lang="zh-CN" sz="2800" b="1" dirty="0">
              <a:latin typeface="微软雅黑" panose="020B0503020204020204" charset="-122"/>
              <a:ea typeface="微软雅黑" panose="020B0503020204020204" charset="-122"/>
            </a:endParaRP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986303" cy="449580"/>
            <a:chOff x="0" y="-12763"/>
            <a:chExt cx="1986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920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什么是版</a:t>
              </a:r>
              <a:r>
                <a:rPr lang="zh-CN" sz="2000" dirty="0">
                  <a:latin typeface="微软雅黑" panose="020B0503020204020204" charset="-122"/>
                  <a:ea typeface="微软雅黑" panose="020B0503020204020204" charset="-122"/>
                </a:rPr>
                <a:t>式设计</a:t>
              </a:r>
              <a:endParaRPr lang="zh-CN" sz="2000" dirty="0">
                <a:latin typeface="微软雅黑" panose="020B0503020204020204" charset="-122"/>
                <a:ea typeface="微软雅黑" panose="020B0503020204020204" charset="-122"/>
              </a:endParaRPr>
            </a:p>
          </p:txBody>
        </p:sp>
      </p:grpSp>
      <p:sp>
        <p:nvSpPr>
          <p:cNvPr id="5" name="文本框 4"/>
          <p:cNvSpPr txBox="1"/>
          <p:nvPr/>
        </p:nvSpPr>
        <p:spPr>
          <a:xfrm>
            <a:off x="650240" y="1911350"/>
            <a:ext cx="7904480" cy="147701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0" marR="0" indent="0" algn="l" defTabSz="685800" rtl="0" fontAlgn="auto" latinLnBrk="0" hangingPunct="0">
              <a:lnSpc>
                <a:spcPct val="120000"/>
              </a:lnSpc>
              <a:spcBef>
                <a:spcPts val="0"/>
              </a:spcBef>
              <a:spcAft>
                <a:spcPts val="0"/>
              </a:spcAft>
              <a:buClrTx/>
              <a:buSzTx/>
              <a:buFontTx/>
              <a:buNone/>
            </a:pPr>
            <a:r>
              <a:rPr lang="zh-CN" altLang="en-US" sz="2000">
                <a:solidFill>
                  <a:schemeClr val="tx1">
                    <a:lumMod val="65000"/>
                    <a:lumOff val="35000"/>
                  </a:schemeClr>
                </a:solidFill>
                <a:latin typeface="微软雅黑" panose="020B0503020204020204" charset="-122"/>
                <a:ea typeface="微软雅黑" panose="020B0503020204020204" charset="-122"/>
                <a:sym typeface="Calibri" panose="020F0502020204030204"/>
              </a:rPr>
              <a:t>是指根据设计主题和视觉需求，在预先设定的有限版面内，运用造型要素和形式原则，根据特定主题与内容的需要，将文字、图片（图形）及色彩等视觉传达信息要素，进行有组织、有目的的组合排列的设计行为与过程。</a:t>
            </a:r>
            <a:endParaRPr kumimoji="0" lang="zh-CN" altLang="en-US" sz="2000" i="0" u="none" strike="noStrike" cap="none" spc="0" normalizeH="0" baseline="0">
              <a:ln>
                <a:noFill/>
              </a:ln>
              <a:solidFill>
                <a:schemeClr val="tx1">
                  <a:lumMod val="65000"/>
                  <a:lumOff val="35000"/>
                </a:schemeClr>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spTree>
  </p:cSld>
  <p:clrMapOvr>
    <a:masterClrMapping/>
  </p:clrMapOvr>
  <p:transition spd="med">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文本框 1"/>
          <p:cNvSpPr txBox="1"/>
          <p:nvPr/>
        </p:nvSpPr>
        <p:spPr>
          <a:xfrm>
            <a:off x="3328670" y="2141220"/>
            <a:ext cx="2275205" cy="52197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2800" b="1" dirty="0">
                <a:latin typeface="微软雅黑" panose="020B0503020204020204" charset="-122"/>
                <a:ea typeface="微软雅黑" panose="020B0503020204020204" charset="-122"/>
              </a:rPr>
              <a:t>平面构成基础</a:t>
            </a:r>
            <a:endParaRPr lang="zh-CN" sz="2800" b="1" dirty="0">
              <a:latin typeface="微软雅黑" panose="020B0503020204020204" charset="-122"/>
              <a:ea typeface="微软雅黑" panose="020B0503020204020204" charset="-122"/>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986303" cy="449580"/>
            <a:chOff x="0" y="-12763"/>
            <a:chExt cx="1986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920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视觉三要素构成</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916940" y="1840230"/>
            <a:ext cx="2001520" cy="11074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a:solidFill>
                  <a:schemeClr val="tx1">
                    <a:lumMod val="65000"/>
                    <a:lumOff val="35000"/>
                  </a:schemeClr>
                </a:solidFill>
                <a:latin typeface="微软雅黑" panose="020B0503020204020204" charset="-122"/>
                <a:ea typeface="微软雅黑" panose="020B0503020204020204" charset="-122"/>
                <a:sym typeface="Calibri" panose="020F0502020204030204"/>
              </a:rPr>
              <a:t>图形</a:t>
            </a:r>
            <a:endParaRPr lang="zh-CN" altLang="en-US" sz="2000">
              <a:solidFill>
                <a:schemeClr val="tx1">
                  <a:lumMod val="65000"/>
                  <a:lumOff val="35000"/>
                </a:schemeClr>
              </a:solidFill>
              <a:latin typeface="微软雅黑" panose="020B0503020204020204" charset="-122"/>
              <a:ea typeface="微软雅黑" panose="020B0503020204020204" charset="-122"/>
              <a:sym typeface="Calibri" panose="020F0502020204030204"/>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a:solidFill>
                  <a:schemeClr val="tx1">
                    <a:lumMod val="65000"/>
                    <a:lumOff val="35000"/>
                  </a:schemeClr>
                </a:solidFill>
                <a:latin typeface="微软雅黑" panose="020B0503020204020204" charset="-122"/>
                <a:ea typeface="微软雅黑" panose="020B0503020204020204" charset="-122"/>
                <a:sym typeface="Calibri" panose="020F0502020204030204"/>
              </a:rPr>
              <a:t>文字</a:t>
            </a:r>
            <a:endParaRPr lang="zh-CN" altLang="en-US" sz="2000">
              <a:solidFill>
                <a:schemeClr val="tx1">
                  <a:lumMod val="65000"/>
                  <a:lumOff val="35000"/>
                </a:schemeClr>
              </a:solidFill>
              <a:latin typeface="微软雅黑" panose="020B0503020204020204" charset="-122"/>
              <a:ea typeface="微软雅黑" panose="020B0503020204020204" charset="-122"/>
              <a:sym typeface="Calibri" panose="020F0502020204030204"/>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a:solidFill>
                  <a:schemeClr val="tx1">
                    <a:lumMod val="65000"/>
                    <a:lumOff val="35000"/>
                  </a:schemeClr>
                </a:solidFill>
                <a:latin typeface="微软雅黑" panose="020B0503020204020204" charset="-122"/>
                <a:ea typeface="微软雅黑" panose="020B0503020204020204" charset="-122"/>
                <a:sym typeface="Calibri" panose="020F0502020204030204"/>
              </a:rPr>
              <a:t>色彩</a:t>
            </a:r>
            <a:endParaRPr lang="zh-CN" altLang="en-US" sz="2000">
              <a:solidFill>
                <a:schemeClr val="tx1">
                  <a:lumMod val="65000"/>
                  <a:lumOff val="35000"/>
                </a:schemeClr>
              </a:solidFill>
              <a:latin typeface="微软雅黑" panose="020B0503020204020204" charset="-122"/>
              <a:ea typeface="微软雅黑" panose="020B0503020204020204" charset="-122"/>
              <a:sym typeface="Calibri" panose="020F0502020204030204"/>
            </a:endParaRPr>
          </a:p>
        </p:txBody>
      </p:sp>
      <p:pic>
        <p:nvPicPr>
          <p:cNvPr id="4" name="图片 3" descr="timg0S532T2E"/>
          <p:cNvPicPr>
            <a:picLocks noChangeAspect="1"/>
          </p:cNvPicPr>
          <p:nvPr/>
        </p:nvPicPr>
        <p:blipFill>
          <a:blip r:embed="rId1"/>
          <a:stretch>
            <a:fillRect/>
          </a:stretch>
        </p:blipFill>
        <p:spPr>
          <a:xfrm>
            <a:off x="3012440" y="848995"/>
            <a:ext cx="5457190" cy="3444875"/>
          </a:xfrm>
          <a:prstGeom prst="rect">
            <a:avLst/>
          </a:prstGeom>
        </p:spPr>
      </p:pic>
    </p:spTree>
  </p:cSld>
  <p:clrMapOvr>
    <a:masterClrMapping/>
  </p:clrMapOvr>
  <p:transition spd="med">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732303" cy="449580"/>
            <a:chOff x="0" y="-12763"/>
            <a:chExt cx="1732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666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版式设计原则</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242570" y="1680845"/>
            <a:ext cx="3212465" cy="206438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1600" b="1">
                <a:solidFill>
                  <a:schemeClr val="tx1">
                    <a:lumMod val="65000"/>
                    <a:lumOff val="35000"/>
                  </a:schemeClr>
                </a:solidFill>
                <a:latin typeface="微软雅黑" panose="020B0503020204020204" charset="-122"/>
                <a:ea typeface="微软雅黑" panose="020B0503020204020204" charset="-122"/>
                <a:sym typeface="Calibri" panose="020F0502020204030204"/>
              </a:rPr>
              <a:t>亲密性</a:t>
            </a:r>
            <a:r>
              <a:rPr lang="zh-CN" altLang="en-US" sz="1600">
                <a:solidFill>
                  <a:schemeClr val="tx1">
                    <a:lumMod val="65000"/>
                    <a:lumOff val="35000"/>
                  </a:schemeClr>
                </a:solidFill>
                <a:latin typeface="微软雅黑" panose="020B0503020204020204" charset="-122"/>
                <a:ea typeface="微软雅黑" panose="020B0503020204020204" charset="-122"/>
                <a:sym typeface="Calibri" panose="020F0502020204030204"/>
              </a:rPr>
              <a:t>，指彼此相关的内容应当靠近，归组在一起，如果多个内容</a:t>
            </a:r>
            <a:r>
              <a:rPr lang="zh-CN" altLang="en-US" sz="1600">
                <a:solidFill>
                  <a:schemeClr val="tx1">
                    <a:lumMod val="65000"/>
                    <a:lumOff val="35000"/>
                  </a:schemeClr>
                </a:solidFill>
                <a:latin typeface="微软雅黑" panose="020B0503020204020204" charset="-122"/>
                <a:ea typeface="微软雅黑" panose="020B0503020204020204" charset="-122"/>
                <a:sym typeface="Calibri" panose="020F0502020204030204"/>
              </a:rPr>
              <a:t>之间存在很近的亲密性，它们就会成为一个视觉单元，而不是多个孤立的元素。这有助于组织信息，减少混乱，为读者提供清晰的结构。</a:t>
            </a:r>
            <a:endParaRPr lang="zh-CN" altLang="en-US" sz="1600">
              <a:solidFill>
                <a:schemeClr val="tx1">
                  <a:lumMod val="65000"/>
                  <a:lumOff val="35000"/>
                </a:schemeClr>
              </a:solidFill>
              <a:latin typeface="微软雅黑" panose="020B0503020204020204" charset="-122"/>
              <a:ea typeface="微软雅黑" panose="020B0503020204020204" charset="-122"/>
              <a:sym typeface="Calibri" panose="020F0502020204030204"/>
            </a:endParaRPr>
          </a:p>
        </p:txBody>
      </p:sp>
      <p:pic>
        <p:nvPicPr>
          <p:cNvPr id="6" name="图片 5" descr="u=1053159808,2506834940&amp;fm=26&amp;gp=0[1]"/>
          <p:cNvPicPr>
            <a:picLocks noChangeAspect="1"/>
          </p:cNvPicPr>
          <p:nvPr/>
        </p:nvPicPr>
        <p:blipFill>
          <a:blip r:embed="rId1"/>
          <a:stretch>
            <a:fillRect/>
          </a:stretch>
        </p:blipFill>
        <p:spPr>
          <a:xfrm>
            <a:off x="3795395" y="728980"/>
            <a:ext cx="5034280" cy="3615055"/>
          </a:xfrm>
          <a:prstGeom prst="rect">
            <a:avLst/>
          </a:prstGeom>
        </p:spPr>
      </p:pic>
    </p:spTree>
  </p:cSld>
  <p:clrMapOvr>
    <a:masterClrMapping/>
  </p:clrMapOvr>
  <p:transition spd="med">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732304" cy="449580"/>
            <a:chOff x="0" y="-12763"/>
            <a:chExt cx="1732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666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版式设计原则</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491490" y="1502410"/>
            <a:ext cx="3804920" cy="206438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1600" b="1" dirty="0" smtClean="0">
                <a:latin typeface="微软雅黑" panose="020B0503020204020204" charset="-122"/>
                <a:ea typeface="微软雅黑" panose="020B0503020204020204" charset="-122"/>
                <a:sym typeface="微软雅黑" panose="020B0503020204020204" charset="-122"/>
              </a:rPr>
              <a:t>对齐</a:t>
            </a:r>
            <a:r>
              <a:rPr lang="zh-CN" altLang="en-US" sz="1600" dirty="0" smtClean="0">
                <a:latin typeface="微软雅黑" panose="020B0503020204020204" charset="-122"/>
                <a:ea typeface="微软雅黑" panose="020B0503020204020204" charset="-122"/>
                <a:sym typeface="微软雅黑" panose="020B0503020204020204" charset="-122"/>
              </a:rPr>
              <a:t>，在页面设计上每一元素都应该与页面上的另一个元素存在某种视觉联系，这样才能建立清晰的结构。</a:t>
            </a:r>
            <a:endParaRPr lang="zh-CN" altLang="en-US" sz="1600" dirty="0" smtClean="0">
              <a:latin typeface="微软雅黑" panose="020B0503020204020204" charset="-122"/>
              <a:ea typeface="微软雅黑" panose="020B0503020204020204" charset="-122"/>
              <a:sym typeface="微软雅黑" panose="020B0503020204020204" charset="-122"/>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endParaRPr lang="zh-CN" altLang="en-US" sz="1600" dirty="0" smtClean="0">
              <a:latin typeface="微软雅黑" panose="020B0503020204020204" charset="-122"/>
              <a:ea typeface="微软雅黑" panose="020B0503020204020204" charset="-122"/>
              <a:sym typeface="微软雅黑" panose="020B0503020204020204" charset="-122"/>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1600" dirty="0" smtClean="0">
                <a:latin typeface="微软雅黑" panose="020B0503020204020204" charset="-122"/>
                <a:ea typeface="微软雅黑" panose="020B0503020204020204" charset="-122"/>
                <a:sym typeface="微软雅黑" panose="020B0503020204020204" charset="-122"/>
              </a:rPr>
              <a:t>常见的对齐方式有左对齐，右对齐、居中对齐等。找一条明确的对齐线，并坚持以它为基准。</a:t>
            </a:r>
            <a:endParaRPr lang="zh-CN" altLang="en-US" sz="1600" dirty="0" smtClean="0">
              <a:latin typeface="微软雅黑" panose="020B0503020204020204" charset="-122"/>
              <a:ea typeface="微软雅黑" panose="020B0503020204020204" charset="-122"/>
              <a:sym typeface="微软雅黑" panose="020B0503020204020204" charset="-122"/>
            </a:endParaRPr>
          </a:p>
        </p:txBody>
      </p:sp>
      <p:pic>
        <p:nvPicPr>
          <p:cNvPr id="7" name="图片 6" descr="v2-ad2016489c52028c6cfadeee6ae0d277_720w"/>
          <p:cNvPicPr>
            <a:picLocks noChangeAspect="1"/>
          </p:cNvPicPr>
          <p:nvPr/>
        </p:nvPicPr>
        <p:blipFill>
          <a:blip r:embed="rId1"/>
          <a:stretch>
            <a:fillRect/>
          </a:stretch>
        </p:blipFill>
        <p:spPr>
          <a:xfrm>
            <a:off x="5106670" y="423545"/>
            <a:ext cx="2898775" cy="4295775"/>
          </a:xfrm>
          <a:prstGeom prst="rect">
            <a:avLst/>
          </a:prstGeom>
        </p:spPr>
      </p:pic>
    </p:spTree>
  </p:cSld>
  <p:clrMapOvr>
    <a:masterClrMapping/>
  </p:clrMapOvr>
  <p:transition spd="med">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732304" cy="449580"/>
            <a:chOff x="0" y="-12763"/>
            <a:chExt cx="1732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666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版式设计原则</a:t>
              </a:r>
              <a:endParaRPr lang="zh-CN" sz="2000" dirty="0">
                <a:latin typeface="微软雅黑" panose="020B0503020204020204" charset="-122"/>
                <a:ea typeface="微软雅黑" panose="020B0503020204020204" charset="-122"/>
              </a:endParaRPr>
            </a:p>
          </p:txBody>
        </p:sp>
      </p:grpSp>
      <p:pic>
        <p:nvPicPr>
          <p:cNvPr id="3" name="图片 2" descr="timgTCF2T65L"/>
          <p:cNvPicPr>
            <a:picLocks noChangeAspect="1"/>
          </p:cNvPicPr>
          <p:nvPr/>
        </p:nvPicPr>
        <p:blipFill>
          <a:blip r:embed="rId1"/>
          <a:stretch>
            <a:fillRect/>
          </a:stretch>
        </p:blipFill>
        <p:spPr>
          <a:xfrm>
            <a:off x="546100" y="1059815"/>
            <a:ext cx="8051800" cy="3265805"/>
          </a:xfrm>
          <a:prstGeom prst="rect">
            <a:avLst/>
          </a:prstGeom>
        </p:spPr>
      </p:pic>
    </p:spTree>
  </p:cSld>
  <p:clrMapOvr>
    <a:masterClrMapping/>
  </p:clrMapOvr>
  <p:transition spd="med">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732304" cy="449580"/>
            <a:chOff x="0" y="-12763"/>
            <a:chExt cx="1732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666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版式设计原则</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491490" y="1834515"/>
            <a:ext cx="3461385" cy="147447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1600" b="1" dirty="0" smtClean="0">
                <a:latin typeface="微软雅黑" panose="020B0503020204020204" charset="-122"/>
                <a:ea typeface="微软雅黑" panose="020B0503020204020204" charset="-122"/>
                <a:sym typeface="微软雅黑" panose="020B0503020204020204" charset="-122"/>
              </a:rPr>
              <a:t>对比</a:t>
            </a:r>
            <a:r>
              <a:rPr lang="zh-CN" altLang="en-US" sz="1600" dirty="0" smtClean="0">
                <a:latin typeface="微软雅黑" panose="020B0503020204020204" charset="-122"/>
                <a:ea typeface="微软雅黑" panose="020B0503020204020204" charset="-122"/>
                <a:sym typeface="微软雅黑" panose="020B0503020204020204" charset="-122"/>
              </a:rPr>
              <a:t>，是要避免页面上的元素太过相似。要让页面引入注目，对比通常是最重要的一个因素，正是它能使读者首先看这个页面。</a:t>
            </a:r>
            <a:endParaRPr lang="zh-CN" altLang="en-US" sz="1600" dirty="0" smtClean="0">
              <a:latin typeface="微软雅黑" panose="020B0503020204020204" charset="-122"/>
              <a:ea typeface="微软雅黑" panose="020B0503020204020204" charset="-122"/>
              <a:sym typeface="微软雅黑" panose="020B0503020204020204" charset="-122"/>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endParaRPr lang="zh-CN" altLang="en-US" sz="1600" dirty="0" smtClean="0">
              <a:latin typeface="微软雅黑" panose="020B0503020204020204" charset="-122"/>
              <a:ea typeface="微软雅黑" panose="020B0503020204020204" charset="-122"/>
              <a:sym typeface="微软雅黑" panose="020B0503020204020204" charset="-122"/>
            </a:endParaRPr>
          </a:p>
        </p:txBody>
      </p:sp>
      <p:pic>
        <p:nvPicPr>
          <p:cNvPr id="3" name="图片 2" descr="timg60REV8OD"/>
          <p:cNvPicPr>
            <a:picLocks noChangeAspect="1"/>
          </p:cNvPicPr>
          <p:nvPr/>
        </p:nvPicPr>
        <p:blipFill>
          <a:blip r:embed="rId1"/>
          <a:srcRect l="50486"/>
          <a:stretch>
            <a:fillRect/>
          </a:stretch>
        </p:blipFill>
        <p:spPr>
          <a:xfrm>
            <a:off x="5101590" y="316865"/>
            <a:ext cx="3169285" cy="4509135"/>
          </a:xfrm>
          <a:prstGeom prst="rect">
            <a:avLst/>
          </a:prstGeom>
        </p:spPr>
      </p:pic>
    </p:spTree>
  </p:cSld>
  <p:clrMapOvr>
    <a:masterClrMapping/>
  </p:clrMapOvr>
  <p:transition spd="med">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732304" cy="449580"/>
            <a:chOff x="0" y="-12763"/>
            <a:chExt cx="1732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666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版式设计原则</a:t>
              </a:r>
              <a:endParaRPr lang="zh-CN" sz="2000" dirty="0">
                <a:latin typeface="微软雅黑" panose="020B0503020204020204" charset="-122"/>
                <a:ea typeface="微软雅黑" panose="020B0503020204020204" charset="-122"/>
              </a:endParaRPr>
            </a:p>
          </p:txBody>
        </p:sp>
      </p:grpSp>
      <p:pic>
        <p:nvPicPr>
          <p:cNvPr id="4" name="图片 3" descr="f6725b1998bc48579aab271f4d8c0f39[1]"/>
          <p:cNvPicPr>
            <a:picLocks noChangeAspect="1"/>
          </p:cNvPicPr>
          <p:nvPr/>
        </p:nvPicPr>
        <p:blipFill>
          <a:blip r:embed="rId1"/>
          <a:srcRect r="49943"/>
          <a:stretch>
            <a:fillRect/>
          </a:stretch>
        </p:blipFill>
        <p:spPr>
          <a:xfrm>
            <a:off x="1602105" y="734695"/>
            <a:ext cx="2523490" cy="3674110"/>
          </a:xfrm>
          <a:prstGeom prst="rect">
            <a:avLst/>
          </a:prstGeom>
        </p:spPr>
      </p:pic>
      <p:pic>
        <p:nvPicPr>
          <p:cNvPr id="5" name="图片 4" descr="82b02b241cea4d69bb13603d71254f90[1]"/>
          <p:cNvPicPr>
            <a:picLocks noChangeAspect="1"/>
          </p:cNvPicPr>
          <p:nvPr/>
        </p:nvPicPr>
        <p:blipFill>
          <a:blip r:embed="rId2"/>
          <a:srcRect r="50280"/>
          <a:stretch>
            <a:fillRect/>
          </a:stretch>
        </p:blipFill>
        <p:spPr>
          <a:xfrm>
            <a:off x="5270500" y="656590"/>
            <a:ext cx="2477770" cy="3752215"/>
          </a:xfrm>
          <a:prstGeom prst="rect">
            <a:avLst/>
          </a:prstGeom>
        </p:spPr>
      </p:pic>
    </p:spTree>
  </p:cSld>
  <p:clrMapOvr>
    <a:masterClrMapping/>
  </p:clrMapOvr>
  <p:transition spd="med">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732304" cy="449580"/>
            <a:chOff x="0" y="-12763"/>
            <a:chExt cx="1732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666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版式设计原则</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583565" y="1557020"/>
            <a:ext cx="3592195" cy="23596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1600" b="1" dirty="0" smtClean="0">
                <a:latin typeface="微软雅黑" panose="020B0503020204020204" charset="-122"/>
                <a:ea typeface="微软雅黑" panose="020B0503020204020204" charset="-122"/>
                <a:sym typeface="微软雅黑" panose="020B0503020204020204" charset="-122"/>
              </a:rPr>
              <a:t>重复</a:t>
            </a:r>
            <a:r>
              <a:rPr lang="zh-CN" altLang="en-US" sz="1600" dirty="0" smtClean="0">
                <a:latin typeface="微软雅黑" panose="020B0503020204020204" charset="-122"/>
                <a:ea typeface="微软雅黑" panose="020B0503020204020204" charset="-122"/>
                <a:sym typeface="微软雅黑" panose="020B0503020204020204" charset="-122"/>
              </a:rPr>
              <a:t>，让设计中的视觉要素在整个作品中重复出现。可以重复颜色、形状、材料、空间关系、线宽、字体、大小和图片，等等。可以增强画面条理性，还可以加强画面</a:t>
            </a:r>
            <a:r>
              <a:rPr lang="zh-CN" altLang="en-US" sz="1600" dirty="0" smtClean="0">
                <a:latin typeface="微软雅黑" panose="020B0503020204020204" charset="-122"/>
                <a:ea typeface="微软雅黑" panose="020B0503020204020204" charset="-122"/>
                <a:sym typeface="微软雅黑" panose="020B0503020204020204" charset="-122"/>
              </a:rPr>
              <a:t>统一性。</a:t>
            </a:r>
            <a:endParaRPr lang="zh-CN" altLang="en-US" sz="1600" dirty="0" smtClean="0">
              <a:latin typeface="微软雅黑" panose="020B0503020204020204" charset="-122"/>
              <a:ea typeface="微软雅黑" panose="020B0503020204020204" charset="-122"/>
              <a:sym typeface="微软雅黑" panose="020B0503020204020204" charset="-122"/>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1600" dirty="0" smtClean="0">
                <a:latin typeface="微软雅黑" panose="020B0503020204020204" charset="-122"/>
                <a:ea typeface="微软雅黑" panose="020B0503020204020204" charset="-122"/>
                <a:sym typeface="微软雅黑" panose="020B0503020204020204" charset="-122"/>
              </a:rPr>
              <a:t>在排版设计上，字体的种类不要超过三种，在单一页面。</a:t>
            </a:r>
            <a:endParaRPr lang="zh-CN" altLang="en-US" sz="1600" dirty="0" smtClean="0">
              <a:latin typeface="微软雅黑" panose="020B0503020204020204" charset="-122"/>
              <a:ea typeface="微软雅黑" panose="020B0503020204020204" charset="-122"/>
              <a:sym typeface="微软雅黑" panose="020B0503020204020204" charset="-122"/>
            </a:endParaRPr>
          </a:p>
        </p:txBody>
      </p:sp>
      <p:pic>
        <p:nvPicPr>
          <p:cNvPr id="3" name="图片 2" descr="timg1QQL8B98"/>
          <p:cNvPicPr>
            <a:picLocks noChangeAspect="1"/>
          </p:cNvPicPr>
          <p:nvPr/>
        </p:nvPicPr>
        <p:blipFill>
          <a:blip r:embed="rId1"/>
          <a:stretch>
            <a:fillRect/>
          </a:stretch>
        </p:blipFill>
        <p:spPr>
          <a:xfrm>
            <a:off x="5154295" y="425450"/>
            <a:ext cx="3201035" cy="4373245"/>
          </a:xfrm>
          <a:prstGeom prst="rect">
            <a:avLst/>
          </a:prstGeom>
        </p:spPr>
      </p:pic>
    </p:spTree>
  </p:cSld>
  <p:clrMapOvr>
    <a:masterClrMapping/>
  </p:clrMapOvr>
  <p:transition spd="med">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文本框 1"/>
          <p:cNvSpPr txBox="1"/>
          <p:nvPr/>
        </p:nvSpPr>
        <p:spPr>
          <a:xfrm>
            <a:off x="3328670" y="2141220"/>
            <a:ext cx="2275205" cy="52197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2800" b="1" dirty="0">
                <a:latin typeface="微软雅黑" panose="020B0503020204020204" charset="-122"/>
                <a:ea typeface="微软雅黑" panose="020B0503020204020204" charset="-122"/>
              </a:rPr>
              <a:t>图形</a:t>
            </a:r>
            <a:r>
              <a:rPr lang="zh-CN" sz="2800" b="1" dirty="0">
                <a:latin typeface="微软雅黑" panose="020B0503020204020204" charset="-122"/>
                <a:ea typeface="微软雅黑" panose="020B0503020204020204" charset="-122"/>
              </a:rPr>
              <a:t>设计</a:t>
            </a:r>
            <a:r>
              <a:rPr lang="zh-CN" sz="2800" b="1" dirty="0">
                <a:latin typeface="微软雅黑" panose="020B0503020204020204" charset="-122"/>
                <a:ea typeface="微软雅黑" panose="020B0503020204020204" charset="-122"/>
              </a:rPr>
              <a:t>基础</a:t>
            </a:r>
            <a:endParaRPr lang="zh-CN" sz="2800" b="1" dirty="0">
              <a:latin typeface="微软雅黑" panose="020B0503020204020204" charset="-122"/>
              <a:ea typeface="微软雅黑" panose="020B0503020204020204" charset="-122"/>
            </a:endParaRP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图形概念</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595630" y="1924685"/>
            <a:ext cx="7724140" cy="11074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smtClean="0">
                <a:latin typeface="微软雅黑" panose="020B0503020204020204" charset="-122"/>
                <a:ea typeface="微软雅黑" panose="020B0503020204020204" charset="-122"/>
                <a:sym typeface="微软雅黑" panose="020B0503020204020204" charset="-122"/>
              </a:rPr>
              <a:t>所谓图形，是指使图成形，意为要人为地创造形象。通过可视性的图画来向别人阐述某个观念，或某种思想内容并具有创造性思维的视觉形象。</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med">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478303" cy="449580"/>
            <a:chOff x="0" y="-12763"/>
            <a:chExt cx="1478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412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图形的功能</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583565" y="1557020"/>
            <a:ext cx="3937000" cy="1846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smtClean="0">
                <a:latin typeface="微软雅黑" panose="020B0503020204020204" charset="-122"/>
                <a:ea typeface="微软雅黑" panose="020B0503020204020204" charset="-122"/>
                <a:sym typeface="微软雅黑" panose="020B0503020204020204" charset="-122"/>
              </a:rPr>
              <a:t>快速传达信息</a:t>
            </a:r>
            <a:endParaRPr lang="zh-CN" altLang="en-US" sz="2000" dirty="0" smtClean="0">
              <a:latin typeface="微软雅黑" panose="020B0503020204020204" charset="-122"/>
              <a:ea typeface="微软雅黑" panose="020B0503020204020204" charset="-122"/>
              <a:sym typeface="微软雅黑" panose="020B0503020204020204" charset="-122"/>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smtClean="0">
                <a:latin typeface="微软雅黑" panose="020B0503020204020204" charset="-122"/>
                <a:ea typeface="微软雅黑" panose="020B0503020204020204" charset="-122"/>
                <a:sym typeface="微软雅黑" panose="020B0503020204020204" charset="-122"/>
              </a:rPr>
              <a:t>富有视觉趣味</a:t>
            </a:r>
            <a:endParaRPr lang="zh-CN" altLang="en-US" sz="2000" dirty="0" smtClean="0">
              <a:latin typeface="微软雅黑" panose="020B0503020204020204" charset="-122"/>
              <a:ea typeface="微软雅黑" panose="020B0503020204020204" charset="-122"/>
              <a:sym typeface="微软雅黑" panose="020B0503020204020204" charset="-122"/>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smtClean="0">
                <a:latin typeface="微软雅黑" panose="020B0503020204020204" charset="-122"/>
                <a:ea typeface="微软雅黑" panose="020B0503020204020204" charset="-122"/>
                <a:sym typeface="微软雅黑" panose="020B0503020204020204" charset="-122"/>
              </a:rPr>
              <a:t>有丰富内涵，记忆深刻</a:t>
            </a:r>
            <a:endParaRPr lang="zh-CN" altLang="en-US" sz="2000" dirty="0" smtClean="0">
              <a:latin typeface="微软雅黑" panose="020B0503020204020204" charset="-122"/>
              <a:ea typeface="微软雅黑" panose="020B0503020204020204" charset="-122"/>
              <a:sym typeface="微软雅黑" panose="020B0503020204020204" charset="-122"/>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smtClean="0">
                <a:latin typeface="微软雅黑" panose="020B0503020204020204" charset="-122"/>
                <a:ea typeface="微软雅黑" panose="020B0503020204020204" charset="-122"/>
                <a:sym typeface="微软雅黑" panose="020B0503020204020204" charset="-122"/>
              </a:rPr>
              <a:t>图形的国际性，它可以超越国界，剔除语言的障碍</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pic>
        <p:nvPicPr>
          <p:cNvPr id="5" name="图片 4" descr="u=1842264092,813828346&amp;fm=26&amp;gp=0[1]"/>
          <p:cNvPicPr>
            <a:picLocks noChangeAspect="1"/>
          </p:cNvPicPr>
          <p:nvPr/>
        </p:nvPicPr>
        <p:blipFill>
          <a:blip r:embed="rId1"/>
          <a:stretch>
            <a:fillRect/>
          </a:stretch>
        </p:blipFill>
        <p:spPr>
          <a:xfrm>
            <a:off x="5140325" y="1228090"/>
            <a:ext cx="3340735" cy="2926080"/>
          </a:xfrm>
          <a:prstGeom prst="rect">
            <a:avLst/>
          </a:prstGeom>
        </p:spPr>
      </p:pic>
    </p:spTree>
  </p:cSld>
  <p:clrMapOvr>
    <a:masterClrMapping/>
  </p:clrMapOvr>
  <p:transition spd="med">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732304" cy="449580"/>
            <a:chOff x="0" y="-12763"/>
            <a:chExt cx="1732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41" name="学习建议"/>
            <p:cNvSpPr txBox="1"/>
            <p:nvPr/>
          </p:nvSpPr>
          <p:spPr>
            <a:xfrm>
              <a:off x="66063" y="-12763"/>
              <a:ext cx="1666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平面构成概念</a:t>
              </a:r>
              <a:endParaRPr lang="zh-CN" sz="2000" dirty="0">
                <a:latin typeface="微软雅黑" panose="020B0503020204020204" charset="-122"/>
                <a:ea typeface="微软雅黑" panose="020B0503020204020204" charset="-122"/>
              </a:endParaRPr>
            </a:p>
          </p:txBody>
        </p:sp>
      </p:grpSp>
      <p:sp>
        <p:nvSpPr>
          <p:cNvPr id="5" name="文本框 4"/>
          <p:cNvSpPr txBox="1"/>
          <p:nvPr/>
        </p:nvSpPr>
        <p:spPr>
          <a:xfrm>
            <a:off x="771525" y="1586230"/>
            <a:ext cx="3658235" cy="221551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rPr>
              <a:t>平面构成是视觉元素在</a:t>
            </a:r>
            <a:r>
              <a:rPr kumimoji="0" lang="zh-CN" altLang="en-US" sz="20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Calibri" panose="020F0502020204030204"/>
                <a:sym typeface="Calibri" panose="020F0502020204030204"/>
              </a:rPr>
              <a:t>二次元</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rPr>
              <a:t>的平面上，按照美的视觉效果，力学的原理，进行编排和组合，它是以理性和逻辑推理来创造形象、研究形象与形象之间的排列的方法。</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pic>
        <p:nvPicPr>
          <p:cNvPr id="6" name="图片 5" descr="timg[9]"/>
          <p:cNvPicPr>
            <a:picLocks noChangeAspect="1"/>
          </p:cNvPicPr>
          <p:nvPr/>
        </p:nvPicPr>
        <p:blipFill>
          <a:blip r:embed="rId1"/>
          <a:stretch>
            <a:fillRect/>
          </a:stretch>
        </p:blipFill>
        <p:spPr>
          <a:xfrm>
            <a:off x="5208270" y="1378585"/>
            <a:ext cx="2693670" cy="2693670"/>
          </a:xfrm>
          <a:prstGeom prst="rect">
            <a:avLst/>
          </a:prstGeom>
        </p:spPr>
      </p:pic>
    </p:spTree>
  </p:cSld>
  <p:clrMapOvr>
    <a:masterClrMapping/>
  </p:clrMapOvr>
  <p:transition spd="med">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3002303" cy="449580"/>
            <a:chOff x="0" y="-12763"/>
            <a:chExt cx="3002299"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936236"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图形创意设计的思维方式</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583565" y="1557020"/>
            <a:ext cx="7559040" cy="73850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smtClean="0">
                <a:latin typeface="微软雅黑" panose="020B0503020204020204" charset="-122"/>
                <a:ea typeface="微软雅黑" panose="020B0503020204020204" charset="-122"/>
                <a:sym typeface="微软雅黑" panose="020B0503020204020204" charset="-122"/>
              </a:rPr>
              <a:t>创意是根据一定的目标、任务，运用一切已知的信息， 展开能动的思维活动， 产生出某种新颖独特、有价值的</a:t>
            </a:r>
            <a:r>
              <a:rPr lang="zh-CN" altLang="en-US" sz="2000" dirty="0" smtClean="0">
                <a:latin typeface="微软雅黑" panose="020B0503020204020204" charset="-122"/>
                <a:ea typeface="微软雅黑" panose="020B0503020204020204" charset="-122"/>
                <a:sym typeface="微软雅黑" panose="020B0503020204020204" charset="-122"/>
              </a:rPr>
              <a:t>方案。</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grpSp>
        <p:nvGrpSpPr>
          <p:cNvPr id="17" name="组合 16"/>
          <p:cNvGrpSpPr/>
          <p:nvPr/>
        </p:nvGrpSpPr>
        <p:grpSpPr>
          <a:xfrm>
            <a:off x="1401445" y="2988310"/>
            <a:ext cx="6010910" cy="728345"/>
            <a:chOff x="2207" y="4706"/>
            <a:chExt cx="8792" cy="680"/>
          </a:xfrm>
        </p:grpSpPr>
        <p:sp>
          <p:nvSpPr>
            <p:cNvPr id="9" name="圆角矩形 8"/>
            <p:cNvSpPr/>
            <p:nvPr/>
          </p:nvSpPr>
          <p:spPr>
            <a:xfrm>
              <a:off x="2207" y="4706"/>
              <a:ext cx="2041" cy="6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ot="0" vertOverflow="overflow" horzOverflow="overflow" vert="horz" wrap="square" lIns="0" tIns="0" rIns="0" bIns="0" numCol="1" spcCol="38100" rtlCol="0" anchor="t" forceAA="0">
              <a:spAutoFit/>
            </a:bodyPr>
            <a:p>
              <a:pPr marL="0" marR="0" indent="0" algn="l" defTabSz="685800" rtl="0" fontAlgn="auto" latinLnBrk="0" hangingPunct="0">
                <a:lnSpc>
                  <a:spcPct val="100000"/>
                </a:lnSpc>
                <a:spcBef>
                  <a:spcPts val="0"/>
                </a:spcBef>
                <a:spcAft>
                  <a:spcPts val="0"/>
                </a:spcAft>
                <a:buClrTx/>
                <a:buSzTx/>
                <a:buFontTx/>
                <a:buNone/>
              </a:pPr>
              <a:endParaRPr kumimoji="0" lang="zh-CN" altLang="en-US"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endParaRPr>
            </a:p>
          </p:txBody>
        </p:sp>
        <p:sp>
          <p:nvSpPr>
            <p:cNvPr id="10" name="圆角矩形 9"/>
            <p:cNvSpPr/>
            <p:nvPr/>
          </p:nvSpPr>
          <p:spPr>
            <a:xfrm>
              <a:off x="5573" y="4706"/>
              <a:ext cx="2041" cy="6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ot="0" vertOverflow="overflow" horzOverflow="overflow" vert="horz" wrap="square" lIns="0" tIns="0" rIns="0" bIns="0" numCol="1" spcCol="38100" rtlCol="0" anchor="t" forceAA="0">
              <a:spAutoFit/>
            </a:bodyPr>
            <a:p>
              <a:pPr marL="0" marR="0" indent="0" algn="l" defTabSz="685800" rtl="0" fontAlgn="auto" latinLnBrk="0" hangingPunct="0">
                <a:lnSpc>
                  <a:spcPct val="100000"/>
                </a:lnSpc>
                <a:spcBef>
                  <a:spcPts val="0"/>
                </a:spcBef>
                <a:spcAft>
                  <a:spcPts val="0"/>
                </a:spcAft>
                <a:buClrTx/>
                <a:buSzTx/>
                <a:buFontTx/>
                <a:buNone/>
              </a:pPr>
              <a:endParaRPr kumimoji="0" lang="zh-CN" altLang="en-US"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endParaRPr>
            </a:p>
          </p:txBody>
        </p:sp>
        <p:sp>
          <p:nvSpPr>
            <p:cNvPr id="11" name="圆角矩形 10"/>
            <p:cNvSpPr/>
            <p:nvPr/>
          </p:nvSpPr>
          <p:spPr>
            <a:xfrm>
              <a:off x="8959" y="4706"/>
              <a:ext cx="2041" cy="6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ot="0" vertOverflow="overflow" horzOverflow="overflow" vert="horz" wrap="square" lIns="0" tIns="0" rIns="0" bIns="0" numCol="1" spcCol="38100" rtlCol="0" anchor="t" forceAA="0">
              <a:spAutoFit/>
            </a:bodyPr>
            <a:p>
              <a:pPr marL="0" marR="0" indent="0" algn="l" defTabSz="685800" rtl="0" fontAlgn="auto" latinLnBrk="0" hangingPunct="0">
                <a:lnSpc>
                  <a:spcPct val="100000"/>
                </a:lnSpc>
                <a:spcBef>
                  <a:spcPts val="0"/>
                </a:spcBef>
                <a:spcAft>
                  <a:spcPts val="0"/>
                </a:spcAft>
                <a:buClrTx/>
                <a:buSzTx/>
                <a:buFontTx/>
                <a:buNone/>
              </a:pPr>
              <a:endParaRPr kumimoji="0" lang="zh-CN" altLang="en-US"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endParaRPr>
            </a:p>
          </p:txBody>
        </p:sp>
        <p:sp>
          <p:nvSpPr>
            <p:cNvPr id="15" name="右箭头 14"/>
            <p:cNvSpPr/>
            <p:nvPr/>
          </p:nvSpPr>
          <p:spPr>
            <a:xfrm>
              <a:off x="4579" y="4904"/>
              <a:ext cx="680" cy="283"/>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ot="0" vertOverflow="overflow" horzOverflow="overflow" vert="horz" wrap="square" lIns="0" tIns="0" rIns="0" bIns="0" numCol="1" spcCol="38100" rtlCol="0" anchor="t" forceAA="0">
              <a:spAutoFit/>
            </a:bodyPr>
            <a:p>
              <a:pPr marL="0" marR="0" indent="0" algn="l" defTabSz="685800" rtl="0" fontAlgn="auto" latinLnBrk="0" hangingPunct="0">
                <a:lnSpc>
                  <a:spcPct val="100000"/>
                </a:lnSpc>
                <a:spcBef>
                  <a:spcPts val="0"/>
                </a:spcBef>
                <a:spcAft>
                  <a:spcPts val="0"/>
                </a:spcAft>
                <a:buClrTx/>
                <a:buSzTx/>
                <a:buFontTx/>
                <a:buNone/>
              </a:pPr>
              <a:endParaRPr kumimoji="0" lang="zh-CN" altLang="en-US"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endParaRPr>
            </a:p>
          </p:txBody>
        </p:sp>
        <p:sp>
          <p:nvSpPr>
            <p:cNvPr id="16" name="右箭头 15"/>
            <p:cNvSpPr/>
            <p:nvPr/>
          </p:nvSpPr>
          <p:spPr>
            <a:xfrm>
              <a:off x="7946" y="4904"/>
              <a:ext cx="680" cy="283"/>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ot="0" vertOverflow="overflow" horzOverflow="overflow" vert="horz" wrap="square" lIns="0" tIns="0" rIns="0" bIns="0" numCol="1" spcCol="38100" rtlCol="0" anchor="t" forceAA="0">
              <a:spAutoFit/>
            </a:bodyPr>
            <a:p>
              <a:pPr marL="0" marR="0" indent="0" algn="l" defTabSz="685800" rtl="0" fontAlgn="auto" latinLnBrk="0" hangingPunct="0">
                <a:lnSpc>
                  <a:spcPct val="100000"/>
                </a:lnSpc>
                <a:spcBef>
                  <a:spcPts val="0"/>
                </a:spcBef>
                <a:spcAft>
                  <a:spcPts val="0"/>
                </a:spcAft>
                <a:buClrTx/>
                <a:buSzTx/>
                <a:buFontTx/>
                <a:buNone/>
              </a:pPr>
              <a:endParaRPr kumimoji="0" lang="zh-CN" altLang="en-US"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endParaRPr>
            </a:p>
          </p:txBody>
        </p:sp>
      </p:grpSp>
      <p:sp>
        <p:nvSpPr>
          <p:cNvPr id="18" name="文本框 17"/>
          <p:cNvSpPr txBox="1"/>
          <p:nvPr/>
        </p:nvSpPr>
        <p:spPr>
          <a:xfrm>
            <a:off x="1828800" y="3168650"/>
            <a:ext cx="54038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R="0" algn="l" defTabSz="685800" rtl="0" fontAlgn="auto" latinLnBrk="0" hangingPunct="0">
              <a:lnSpc>
                <a:spcPct val="120000"/>
              </a:lnSpc>
              <a:spcBef>
                <a:spcPts val="0"/>
              </a:spcBef>
              <a:spcAft>
                <a:spcPts val="0"/>
              </a:spcAft>
              <a:buClrTx/>
              <a:buSzTx/>
              <a:buFont typeface="Arial" panose="020B0604020202020204" pitchFamily="34" charset="0"/>
            </a:pPr>
            <a:r>
              <a:rPr lang="zh-CN" altLang="en-US" sz="2000" dirty="0" smtClean="0">
                <a:latin typeface="微软雅黑" panose="020B0503020204020204" charset="-122"/>
                <a:ea typeface="微软雅黑" panose="020B0503020204020204" charset="-122"/>
                <a:sym typeface="微软雅黑" panose="020B0503020204020204" charset="-122"/>
              </a:rPr>
              <a:t>主题</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sp>
        <p:nvSpPr>
          <p:cNvPr id="19" name="文本框 18"/>
          <p:cNvSpPr txBox="1"/>
          <p:nvPr/>
        </p:nvSpPr>
        <p:spPr>
          <a:xfrm>
            <a:off x="4120515" y="3168650"/>
            <a:ext cx="54038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R="0" algn="l" defTabSz="685800" rtl="0" fontAlgn="auto" latinLnBrk="0" hangingPunct="0">
              <a:lnSpc>
                <a:spcPct val="120000"/>
              </a:lnSpc>
              <a:spcBef>
                <a:spcPts val="0"/>
              </a:spcBef>
              <a:spcAft>
                <a:spcPts val="0"/>
              </a:spcAft>
              <a:buClrTx/>
              <a:buSzTx/>
              <a:buFont typeface="Arial" panose="020B0604020202020204" pitchFamily="34" charset="0"/>
            </a:pPr>
            <a:r>
              <a:rPr lang="zh-CN" altLang="en-US" sz="2000" dirty="0" smtClean="0">
                <a:latin typeface="微软雅黑" panose="020B0503020204020204" charset="-122"/>
                <a:ea typeface="微软雅黑" panose="020B0503020204020204" charset="-122"/>
                <a:sym typeface="微软雅黑" panose="020B0503020204020204" charset="-122"/>
              </a:rPr>
              <a:t>联想</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sp>
        <p:nvSpPr>
          <p:cNvPr id="20" name="文本框 19"/>
          <p:cNvSpPr txBox="1"/>
          <p:nvPr/>
        </p:nvSpPr>
        <p:spPr>
          <a:xfrm>
            <a:off x="6471920" y="3168650"/>
            <a:ext cx="54038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R="0" algn="l" defTabSz="685800" rtl="0" fontAlgn="auto" latinLnBrk="0" hangingPunct="0">
              <a:lnSpc>
                <a:spcPct val="120000"/>
              </a:lnSpc>
              <a:spcBef>
                <a:spcPts val="0"/>
              </a:spcBef>
              <a:spcAft>
                <a:spcPts val="0"/>
              </a:spcAft>
              <a:buClrTx/>
              <a:buSzTx/>
              <a:buFont typeface="Arial" panose="020B0604020202020204" pitchFamily="34" charset="0"/>
            </a:pPr>
            <a:r>
              <a:rPr lang="zh-CN" altLang="en-US" sz="2000" dirty="0" smtClean="0">
                <a:latin typeface="微软雅黑" panose="020B0503020204020204" charset="-122"/>
                <a:ea typeface="微软雅黑" panose="020B0503020204020204" charset="-122"/>
                <a:sym typeface="微软雅黑" panose="020B0503020204020204" charset="-122"/>
              </a:rPr>
              <a:t>融合</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med">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3002303" cy="449580"/>
            <a:chOff x="0" y="-12763"/>
            <a:chExt cx="3002299"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936236"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图形创意设计的思维方式</a:t>
              </a:r>
              <a:endParaRPr lang="zh-CN" sz="2000" dirty="0">
                <a:latin typeface="微软雅黑" panose="020B0503020204020204" charset="-122"/>
                <a:ea typeface="微软雅黑" panose="020B0503020204020204" charset="-122"/>
              </a:endParaRPr>
            </a:p>
          </p:txBody>
        </p:sp>
      </p:grpSp>
      <p:pic>
        <p:nvPicPr>
          <p:cNvPr id="22" name="图片 21"/>
          <p:cNvPicPr>
            <a:picLocks noChangeAspect="1"/>
          </p:cNvPicPr>
          <p:nvPr/>
        </p:nvPicPr>
        <p:blipFill>
          <a:blip r:embed="rId1"/>
          <a:stretch>
            <a:fillRect/>
          </a:stretch>
        </p:blipFill>
        <p:spPr>
          <a:xfrm>
            <a:off x="1976120" y="699135"/>
            <a:ext cx="5547360" cy="4117340"/>
          </a:xfrm>
          <a:prstGeom prst="rect">
            <a:avLst/>
          </a:prstGeom>
        </p:spPr>
      </p:pic>
    </p:spTree>
  </p:cSld>
  <p:clrMapOvr>
    <a:masterClrMapping/>
  </p:clrMapOvr>
  <p:transition spd="med">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494303" cy="449580"/>
            <a:chOff x="0" y="-12763"/>
            <a:chExt cx="2494300"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428237"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图形创意</a:t>
              </a:r>
              <a:r>
                <a:rPr lang="zh-CN" sz="2000" dirty="0">
                  <a:latin typeface="微软雅黑" panose="020B0503020204020204" charset="-122"/>
                  <a:ea typeface="微软雅黑" panose="020B0503020204020204" charset="-122"/>
                </a:rPr>
                <a:t>的表现形式</a:t>
              </a:r>
              <a:endParaRPr lang="zh-CN" sz="2000" dirty="0">
                <a:latin typeface="微软雅黑" panose="020B0503020204020204" charset="-122"/>
                <a:ea typeface="微软雅黑" panose="020B0503020204020204" charset="-122"/>
              </a:endParaRPr>
            </a:p>
          </p:txBody>
        </p:sp>
      </p:grpSp>
      <p:sp>
        <p:nvSpPr>
          <p:cNvPr id="3" name="文本框 2"/>
          <p:cNvSpPr txBox="1"/>
          <p:nvPr/>
        </p:nvSpPr>
        <p:spPr>
          <a:xfrm>
            <a:off x="666115" y="1699260"/>
            <a:ext cx="3937000" cy="221551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b="1" dirty="0" smtClean="0">
                <a:latin typeface="微软雅黑" panose="020B0503020204020204" charset="-122"/>
                <a:ea typeface="微软雅黑" panose="020B0503020204020204" charset="-122"/>
                <a:sym typeface="微软雅黑" panose="020B0503020204020204" charset="-122"/>
              </a:rPr>
              <a:t>多形</a:t>
            </a:r>
            <a:r>
              <a:rPr lang="zh-CN" altLang="en-US" sz="2000" dirty="0" smtClean="0">
                <a:latin typeface="微软雅黑" panose="020B0503020204020204" charset="-122"/>
                <a:ea typeface="微软雅黑" panose="020B0503020204020204" charset="-122"/>
                <a:sym typeface="微软雅黑" panose="020B0503020204020204" charset="-122"/>
              </a:rPr>
              <a:t>，注重的是结果，将多个元素进行创造性的、超越现实的组合，并且各个元素之间以一种巧妙、看似真实、实则荒诞的形式组合成一个新的形象，从而产生视觉和心理上的吸引力。</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pic>
        <p:nvPicPr>
          <p:cNvPr id="12" name="图片 11" descr="timgUBHYFYWA"/>
          <p:cNvPicPr>
            <a:picLocks noChangeAspect="1"/>
          </p:cNvPicPr>
          <p:nvPr/>
        </p:nvPicPr>
        <p:blipFill>
          <a:blip r:embed="rId1"/>
          <a:srcRect l="16375" r="16387"/>
          <a:stretch>
            <a:fillRect/>
          </a:stretch>
        </p:blipFill>
        <p:spPr>
          <a:xfrm>
            <a:off x="4921250" y="1193165"/>
            <a:ext cx="3509645" cy="3227705"/>
          </a:xfrm>
          <a:prstGeom prst="rect">
            <a:avLst/>
          </a:prstGeom>
        </p:spPr>
      </p:pic>
    </p:spTree>
  </p:cSld>
  <p:clrMapOvr>
    <a:masterClrMapping/>
  </p:clrMapOvr>
  <p:transition spd="med">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494303" cy="449580"/>
            <a:chOff x="0" y="-12763"/>
            <a:chExt cx="2494300"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428237"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图形创意</a:t>
              </a:r>
              <a:r>
                <a:rPr lang="zh-CN" sz="2000" dirty="0">
                  <a:latin typeface="微软雅黑" panose="020B0503020204020204" charset="-122"/>
                  <a:ea typeface="微软雅黑" panose="020B0503020204020204" charset="-122"/>
                </a:rPr>
                <a:t>的表现形式</a:t>
              </a:r>
              <a:endParaRPr lang="zh-CN" sz="2000" dirty="0">
                <a:latin typeface="微软雅黑" panose="020B0503020204020204" charset="-122"/>
                <a:ea typeface="微软雅黑" panose="020B0503020204020204" charset="-122"/>
              </a:endParaRPr>
            </a:p>
          </p:txBody>
        </p:sp>
      </p:grpSp>
      <p:sp>
        <p:nvSpPr>
          <p:cNvPr id="3" name="文本框 2"/>
          <p:cNvSpPr txBox="1"/>
          <p:nvPr/>
        </p:nvSpPr>
        <p:spPr>
          <a:xfrm>
            <a:off x="666115" y="1699260"/>
            <a:ext cx="3937000" cy="147701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b="1" dirty="0" smtClean="0">
                <a:latin typeface="微软雅黑" panose="020B0503020204020204" charset="-122"/>
                <a:ea typeface="微软雅黑" panose="020B0503020204020204" charset="-122"/>
                <a:sym typeface="微软雅黑" panose="020B0503020204020204" charset="-122"/>
              </a:rPr>
              <a:t>异形</a:t>
            </a:r>
            <a:r>
              <a:rPr lang="zh-CN" altLang="en-US" sz="2000" dirty="0" smtClean="0">
                <a:latin typeface="微软雅黑" panose="020B0503020204020204" charset="-122"/>
                <a:ea typeface="微软雅黑" panose="020B0503020204020204" charset="-122"/>
                <a:sym typeface="微软雅黑" panose="020B0503020204020204" charset="-122"/>
              </a:rPr>
              <a:t>，异形是指各种形式结构能够引起主体的不同的情感体验之间的对应性、沟通性。异形同构的本质是一种组合方式。</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pic>
        <p:nvPicPr>
          <p:cNvPr id="7" name="图片 6" descr="timgUMZVEVWU"/>
          <p:cNvPicPr>
            <a:picLocks noChangeAspect="1"/>
          </p:cNvPicPr>
          <p:nvPr/>
        </p:nvPicPr>
        <p:blipFill>
          <a:blip r:embed="rId1"/>
          <a:stretch>
            <a:fillRect/>
          </a:stretch>
        </p:blipFill>
        <p:spPr>
          <a:xfrm>
            <a:off x="5424805" y="819150"/>
            <a:ext cx="2997200" cy="3505200"/>
          </a:xfrm>
          <a:prstGeom prst="rect">
            <a:avLst/>
          </a:prstGeom>
        </p:spPr>
      </p:pic>
    </p:spTree>
  </p:cSld>
  <p:clrMapOvr>
    <a:masterClrMapping/>
  </p:clrMapOvr>
  <p:transition spd="med">
    <p:wip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494303" cy="449580"/>
            <a:chOff x="0" y="-12763"/>
            <a:chExt cx="2494300"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428237"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图形创意</a:t>
              </a:r>
              <a:r>
                <a:rPr lang="zh-CN" sz="2000" dirty="0">
                  <a:latin typeface="微软雅黑" panose="020B0503020204020204" charset="-122"/>
                  <a:ea typeface="微软雅黑" panose="020B0503020204020204" charset="-122"/>
                </a:rPr>
                <a:t>的表现形式</a:t>
              </a:r>
              <a:endParaRPr lang="zh-CN" sz="2000" dirty="0">
                <a:latin typeface="微软雅黑" panose="020B0503020204020204" charset="-122"/>
                <a:ea typeface="微软雅黑" panose="020B0503020204020204" charset="-122"/>
              </a:endParaRPr>
            </a:p>
          </p:txBody>
        </p:sp>
      </p:grpSp>
      <p:sp>
        <p:nvSpPr>
          <p:cNvPr id="3" name="文本框 2"/>
          <p:cNvSpPr txBox="1"/>
          <p:nvPr/>
        </p:nvSpPr>
        <p:spPr>
          <a:xfrm>
            <a:off x="749300" y="1699260"/>
            <a:ext cx="3505200" cy="1846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b="1" dirty="0" smtClean="0">
                <a:latin typeface="微软雅黑" panose="020B0503020204020204" charset="-122"/>
                <a:ea typeface="微软雅黑" panose="020B0503020204020204" charset="-122"/>
                <a:sym typeface="微软雅黑" panose="020B0503020204020204" charset="-122"/>
              </a:rPr>
              <a:t>共生</a:t>
            </a:r>
            <a:r>
              <a:rPr lang="zh-CN" altLang="en-US" sz="2000" dirty="0" smtClean="0">
                <a:latin typeface="微软雅黑" panose="020B0503020204020204" charset="-122"/>
                <a:ea typeface="微软雅黑" panose="020B0503020204020204" charset="-122"/>
                <a:sym typeface="微软雅黑" panose="020B0503020204020204" charset="-122"/>
              </a:rPr>
              <a:t>，共生图形是指由不可分割的两个部分图形组成，形与形之间共用一些部分或轮廓线，相互借用、相互依存。</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pic>
        <p:nvPicPr>
          <p:cNvPr id="7" name="图片 6" descr="timg12HC7PNZ"/>
          <p:cNvPicPr>
            <a:picLocks noChangeAspect="1"/>
          </p:cNvPicPr>
          <p:nvPr/>
        </p:nvPicPr>
        <p:blipFill>
          <a:blip r:embed="rId1"/>
          <a:stretch>
            <a:fillRect/>
          </a:stretch>
        </p:blipFill>
        <p:spPr>
          <a:xfrm>
            <a:off x="4653280" y="699135"/>
            <a:ext cx="3587750" cy="3882390"/>
          </a:xfrm>
          <a:prstGeom prst="rect">
            <a:avLst/>
          </a:prstGeom>
        </p:spPr>
      </p:pic>
    </p:spTree>
  </p:cSld>
  <p:clrMapOvr>
    <a:masterClrMapping/>
  </p:clrMapOvr>
  <p:transition spd="med">
    <p:wip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494303" cy="449580"/>
            <a:chOff x="0" y="-12763"/>
            <a:chExt cx="2494300"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428237"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图形创意</a:t>
              </a:r>
              <a:r>
                <a:rPr lang="zh-CN" sz="2000" dirty="0">
                  <a:latin typeface="微软雅黑" panose="020B0503020204020204" charset="-122"/>
                  <a:ea typeface="微软雅黑" panose="020B0503020204020204" charset="-122"/>
                </a:rPr>
                <a:t>的表现形式</a:t>
              </a:r>
              <a:endParaRPr lang="zh-CN" sz="2000" dirty="0">
                <a:latin typeface="微软雅黑" panose="020B0503020204020204" charset="-122"/>
                <a:ea typeface="微软雅黑" panose="020B0503020204020204" charset="-122"/>
              </a:endParaRPr>
            </a:p>
          </p:txBody>
        </p:sp>
      </p:grpSp>
      <p:sp>
        <p:nvSpPr>
          <p:cNvPr id="3" name="文本框 2"/>
          <p:cNvSpPr txBox="1"/>
          <p:nvPr/>
        </p:nvSpPr>
        <p:spPr>
          <a:xfrm>
            <a:off x="749300" y="1699260"/>
            <a:ext cx="3505200" cy="1846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b="1" dirty="0" smtClean="0">
                <a:latin typeface="微软雅黑" panose="020B0503020204020204" charset="-122"/>
                <a:ea typeface="微软雅黑" panose="020B0503020204020204" charset="-122"/>
                <a:sym typeface="微软雅黑" panose="020B0503020204020204" charset="-122"/>
              </a:rPr>
              <a:t>换置</a:t>
            </a:r>
            <a:r>
              <a:rPr lang="zh-CN" altLang="en-US" sz="2000" dirty="0" smtClean="0">
                <a:latin typeface="微软雅黑" panose="020B0503020204020204" charset="-122"/>
                <a:ea typeface="微软雅黑" panose="020B0503020204020204" charset="-122"/>
                <a:sym typeface="微软雅黑" panose="020B0503020204020204" charset="-122"/>
              </a:rPr>
              <a:t>，换置图形的形态中保持着一种原有图形的基本特征，并且用其它类似的形状去替换原物形中的某一部分。</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pic>
        <p:nvPicPr>
          <p:cNvPr id="2" name="图片 1" descr="u=2557480351,1390035624&amp;fm=26&amp;gp=0[1]"/>
          <p:cNvPicPr>
            <a:picLocks noChangeAspect="1"/>
          </p:cNvPicPr>
          <p:nvPr/>
        </p:nvPicPr>
        <p:blipFill>
          <a:blip r:embed="rId1"/>
          <a:stretch>
            <a:fillRect/>
          </a:stretch>
        </p:blipFill>
        <p:spPr>
          <a:xfrm>
            <a:off x="5090160" y="543560"/>
            <a:ext cx="3013075" cy="4158615"/>
          </a:xfrm>
          <a:prstGeom prst="rect">
            <a:avLst/>
          </a:prstGeom>
        </p:spPr>
      </p:pic>
    </p:spTree>
  </p:cSld>
  <p:clrMapOvr>
    <a:masterClrMapping/>
  </p:clrMapOvr>
  <p:transition spd="med">
    <p:wip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494303" cy="449580"/>
            <a:chOff x="0" y="-12763"/>
            <a:chExt cx="2494300"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428237"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图形创意</a:t>
              </a:r>
              <a:r>
                <a:rPr lang="zh-CN" sz="2000" dirty="0">
                  <a:latin typeface="微软雅黑" panose="020B0503020204020204" charset="-122"/>
                  <a:ea typeface="微软雅黑" panose="020B0503020204020204" charset="-122"/>
                </a:rPr>
                <a:t>的表现形式</a:t>
              </a:r>
              <a:endParaRPr lang="zh-CN" sz="2000" dirty="0">
                <a:latin typeface="微软雅黑" panose="020B0503020204020204" charset="-122"/>
                <a:ea typeface="微软雅黑" panose="020B0503020204020204" charset="-122"/>
              </a:endParaRPr>
            </a:p>
          </p:txBody>
        </p:sp>
      </p:grpSp>
      <p:sp>
        <p:nvSpPr>
          <p:cNvPr id="3" name="文本框 2"/>
          <p:cNvSpPr txBox="1"/>
          <p:nvPr/>
        </p:nvSpPr>
        <p:spPr>
          <a:xfrm>
            <a:off x="749300" y="1699260"/>
            <a:ext cx="7269480" cy="11074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smtClean="0">
                <a:latin typeface="微软雅黑" panose="020B0503020204020204" charset="-122"/>
                <a:ea typeface="微软雅黑" panose="020B0503020204020204" charset="-122"/>
                <a:sym typeface="微软雅黑" panose="020B0503020204020204" charset="-122"/>
              </a:rPr>
              <a:t>在平面设计中图形有着不可磨灭的作用，它可以使平面设计艺术变得丰富多彩，别具一格，使得平面设计作品更具美感，生动的诠释设计作品，使作品更有文化内涵。</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med">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文本框 1"/>
          <p:cNvSpPr txBox="1"/>
          <p:nvPr/>
        </p:nvSpPr>
        <p:spPr>
          <a:xfrm>
            <a:off x="3328670" y="2141220"/>
            <a:ext cx="2275205" cy="52197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2800" b="1" dirty="0">
                <a:latin typeface="微软雅黑" panose="020B0503020204020204" charset="-122"/>
                <a:ea typeface="微软雅黑" panose="020B0503020204020204" charset="-122"/>
              </a:rPr>
              <a:t>字体</a:t>
            </a:r>
            <a:r>
              <a:rPr lang="zh-CN" sz="2800" b="1" dirty="0">
                <a:latin typeface="微软雅黑" panose="020B0503020204020204" charset="-122"/>
                <a:ea typeface="微软雅黑" panose="020B0503020204020204" charset="-122"/>
              </a:rPr>
              <a:t>设计</a:t>
            </a:r>
            <a:r>
              <a:rPr lang="zh-CN" sz="2800" b="1" dirty="0">
                <a:latin typeface="微软雅黑" panose="020B0503020204020204" charset="-122"/>
                <a:ea typeface="微软雅黑" panose="020B0503020204020204" charset="-122"/>
              </a:rPr>
              <a:t>基础</a:t>
            </a:r>
            <a:endParaRPr lang="zh-CN" sz="2800" b="1" dirty="0">
              <a:latin typeface="微软雅黑" panose="020B0503020204020204" charset="-122"/>
              <a:ea typeface="微软雅黑" panose="020B0503020204020204" charset="-122"/>
            </a:endParaRP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字体设计</a:t>
              </a:r>
              <a:endParaRPr lang="zh-CN" sz="2000" dirty="0">
                <a:latin typeface="微软雅黑" panose="020B0503020204020204" charset="-122"/>
                <a:ea typeface="微软雅黑" panose="020B0503020204020204" charset="-122"/>
              </a:endParaRPr>
            </a:p>
          </p:txBody>
        </p:sp>
      </p:grpSp>
      <p:sp>
        <p:nvSpPr>
          <p:cNvPr id="3" name="文本框 2"/>
          <p:cNvSpPr txBox="1"/>
          <p:nvPr/>
        </p:nvSpPr>
        <p:spPr>
          <a:xfrm>
            <a:off x="594995" y="1319530"/>
            <a:ext cx="3937000" cy="23082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indent="-342900" algn="l">
              <a:lnSpc>
                <a:spcPct val="150000"/>
              </a:lnSpc>
              <a:buFont typeface="Arial" panose="020B0604020202020204" pitchFamily="34" charset="0"/>
              <a:buChar char="•"/>
            </a:pPr>
            <a:r>
              <a:rPr lang="zh-CN" altLang="en-US" sz="2000" dirty="0">
                <a:solidFill>
                  <a:schemeClr val="tx1">
                    <a:lumMod val="65000"/>
                    <a:lumOff val="35000"/>
                  </a:schemeClr>
                </a:solidFill>
                <a:latin typeface="微软雅黑" panose="020B0503020204020204" charset="-122"/>
                <a:ea typeface="微软雅黑" panose="020B0503020204020204" charset="-122"/>
                <a:sym typeface="+mn-ea"/>
              </a:rPr>
              <a:t>对文字按视觉设计规律加以整体的精心调整</a:t>
            </a: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2000" dirty="0" smtClean="0">
              <a:solidFill>
                <a:schemeClr val="tx1">
                  <a:lumMod val="65000"/>
                  <a:lumOff val="35000"/>
                </a:schemeClr>
              </a:solidFill>
              <a:latin typeface="微软雅黑" panose="020B0503020204020204" charset="-122"/>
              <a:ea typeface="微软雅黑" panose="020B0503020204020204" charset="-122"/>
            </a:endParaRPr>
          </a:p>
          <a:p>
            <a:pPr marL="342900" indent="-342900" algn="l">
              <a:lnSpc>
                <a:spcPct val="150000"/>
              </a:lnSpc>
              <a:buFont typeface="Arial" panose="020B0604020202020204" pitchFamily="34" charset="0"/>
              <a:buChar char="•"/>
            </a:pP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mn-ea"/>
              </a:rPr>
              <a:t>文</a:t>
            </a:r>
            <a:r>
              <a:rPr lang="zh-CN" altLang="en-US" sz="2000" dirty="0">
                <a:solidFill>
                  <a:schemeClr val="tx1">
                    <a:lumMod val="65000"/>
                    <a:lumOff val="35000"/>
                  </a:schemeClr>
                </a:solidFill>
                <a:latin typeface="微软雅黑" panose="020B0503020204020204" charset="-122"/>
                <a:ea typeface="微软雅黑" panose="020B0503020204020204" charset="-122"/>
                <a:sym typeface="+mn-ea"/>
              </a:rPr>
              <a:t>字设计是人类生产与实践的产物，是随着人类文明的发展而逐步成熟。</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pic>
        <p:nvPicPr>
          <p:cNvPr id="4" name="图片 3" descr="timg8BHNQ4O9"/>
          <p:cNvPicPr>
            <a:picLocks noChangeAspect="1"/>
          </p:cNvPicPr>
          <p:nvPr/>
        </p:nvPicPr>
        <p:blipFill>
          <a:blip r:embed="rId1"/>
          <a:stretch>
            <a:fillRect/>
          </a:stretch>
        </p:blipFill>
        <p:spPr>
          <a:xfrm>
            <a:off x="5584190" y="521335"/>
            <a:ext cx="2654935" cy="3750945"/>
          </a:xfrm>
          <a:prstGeom prst="rect">
            <a:avLst/>
          </a:prstGeom>
        </p:spPr>
      </p:pic>
    </p:spTree>
  </p:cSld>
  <p:clrMapOvr>
    <a:masterClrMapping/>
  </p:clrMapOvr>
  <p:transition spd="med">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240303" cy="449580"/>
            <a:chOff x="0" y="-12763"/>
            <a:chExt cx="2240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174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字体设计适用范围</a:t>
              </a:r>
              <a:endParaRPr lang="zh-CN" sz="2000" dirty="0">
                <a:latin typeface="微软雅黑" panose="020B0503020204020204" charset="-122"/>
                <a:ea typeface="微软雅黑" panose="020B0503020204020204" charset="-122"/>
              </a:endParaRPr>
            </a:p>
          </p:txBody>
        </p:sp>
      </p:grpSp>
      <p:sp>
        <p:nvSpPr>
          <p:cNvPr id="3" name="文本框 2"/>
          <p:cNvSpPr txBox="1"/>
          <p:nvPr/>
        </p:nvSpPr>
        <p:spPr>
          <a:xfrm>
            <a:off x="618490" y="956310"/>
            <a:ext cx="3937000" cy="323151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indent="-342900" algn="l">
              <a:lnSpc>
                <a:spcPct val="150000"/>
              </a:lnSpc>
              <a:buFont typeface="Arial" panose="020B0604020202020204" pitchFamily="34" charset="0"/>
              <a:buChar char="•"/>
            </a:pPr>
            <a:r>
              <a:rPr lang="en-US" sz="2000" dirty="0">
                <a:solidFill>
                  <a:schemeClr val="tx1">
                    <a:lumMod val="65000"/>
                    <a:lumOff val="35000"/>
                  </a:schemeClr>
                </a:solidFill>
                <a:latin typeface="微软雅黑" panose="020B0503020204020204" charset="-122"/>
                <a:ea typeface="微软雅黑" panose="020B0503020204020204" charset="-122"/>
                <a:sym typeface="+mn-ea"/>
              </a:rPr>
              <a:t>Logo</a:t>
            </a:r>
            <a:endParaRPr lang="en-US" sz="2000" dirty="0">
              <a:solidFill>
                <a:schemeClr val="tx1">
                  <a:lumMod val="65000"/>
                  <a:lumOff val="35000"/>
                </a:schemeClr>
              </a:solidFill>
              <a:latin typeface="微软雅黑" panose="020B0503020204020204" charset="-122"/>
              <a:ea typeface="微软雅黑" panose="020B0503020204020204" charset="-122"/>
              <a:sym typeface="+mn-ea"/>
            </a:endParaRPr>
          </a:p>
          <a:p>
            <a:pPr marL="342900" indent="-342900" algn="l">
              <a:lnSpc>
                <a:spcPct val="150000"/>
              </a:lnSpc>
              <a:buFont typeface="Arial" panose="020B0604020202020204" pitchFamily="34" charset="0"/>
              <a:buChar char="•"/>
            </a:pPr>
            <a:r>
              <a:rPr lang="zh-CN" altLang="en-US" sz="2000" dirty="0" smtClean="0">
                <a:latin typeface="微软雅黑" panose="020B0503020204020204" charset="-122"/>
                <a:ea typeface="微软雅黑" panose="020B0503020204020204" charset="-122"/>
                <a:sym typeface="微软雅黑" panose="020B0503020204020204" charset="-122"/>
              </a:rPr>
              <a:t>平面海报</a:t>
            </a:r>
            <a:endParaRPr lang="zh-CN" altLang="en-US" sz="2000" dirty="0" smtClean="0">
              <a:latin typeface="微软雅黑" panose="020B0503020204020204" charset="-122"/>
              <a:ea typeface="微软雅黑" panose="020B0503020204020204" charset="-122"/>
              <a:sym typeface="微软雅黑" panose="020B0503020204020204" charset="-122"/>
            </a:endParaRPr>
          </a:p>
          <a:p>
            <a:pPr marL="342900" indent="-342900" algn="l">
              <a:lnSpc>
                <a:spcPct val="150000"/>
              </a:lnSpc>
              <a:buFont typeface="Arial" panose="020B0604020202020204" pitchFamily="34" charset="0"/>
              <a:buChar char="•"/>
            </a:pPr>
            <a:r>
              <a:rPr lang="zh-CN" altLang="en-US" sz="2000" dirty="0" smtClean="0">
                <a:latin typeface="微软雅黑" panose="020B0503020204020204" charset="-122"/>
                <a:ea typeface="微软雅黑" panose="020B0503020204020204" charset="-122"/>
                <a:sym typeface="微软雅黑" panose="020B0503020204020204" charset="-122"/>
              </a:rPr>
              <a:t>画册</a:t>
            </a:r>
            <a:endParaRPr lang="zh-CN" altLang="en-US" sz="2000" dirty="0" smtClean="0">
              <a:latin typeface="微软雅黑" panose="020B0503020204020204" charset="-122"/>
              <a:ea typeface="微软雅黑" panose="020B0503020204020204" charset="-122"/>
              <a:sym typeface="微软雅黑" panose="020B0503020204020204" charset="-122"/>
            </a:endParaRPr>
          </a:p>
          <a:p>
            <a:pPr marL="342900" indent="-342900" algn="l">
              <a:lnSpc>
                <a:spcPct val="150000"/>
              </a:lnSpc>
              <a:buFont typeface="Arial" panose="020B0604020202020204" pitchFamily="34" charset="0"/>
              <a:buChar char="•"/>
            </a:pPr>
            <a:r>
              <a:rPr lang="zh-CN" altLang="en-US" sz="2000" dirty="0" smtClean="0">
                <a:latin typeface="微软雅黑" panose="020B0503020204020204" charset="-122"/>
                <a:ea typeface="微软雅黑" panose="020B0503020204020204" charset="-122"/>
                <a:sym typeface="微软雅黑" panose="020B0503020204020204" charset="-122"/>
              </a:rPr>
              <a:t>包装</a:t>
            </a:r>
            <a:endParaRPr lang="zh-CN" altLang="en-US" sz="2000" dirty="0" smtClean="0">
              <a:latin typeface="微软雅黑" panose="020B0503020204020204" charset="-122"/>
              <a:ea typeface="微软雅黑" panose="020B0503020204020204" charset="-122"/>
              <a:sym typeface="微软雅黑" panose="020B0503020204020204" charset="-122"/>
            </a:endParaRPr>
          </a:p>
          <a:p>
            <a:pPr marL="342900" indent="-342900" algn="l">
              <a:lnSpc>
                <a:spcPct val="150000"/>
              </a:lnSpc>
              <a:buFont typeface="Arial" panose="020B0604020202020204" pitchFamily="34" charset="0"/>
              <a:buChar char="•"/>
            </a:pPr>
            <a:r>
              <a:rPr lang="en-US" altLang="zh-CN" sz="2000" dirty="0" smtClean="0">
                <a:latin typeface="微软雅黑" panose="020B0503020204020204" charset="-122"/>
                <a:ea typeface="微软雅黑" panose="020B0503020204020204" charset="-122"/>
                <a:sym typeface="微软雅黑" panose="020B0503020204020204" charset="-122"/>
              </a:rPr>
              <a:t>Banner</a:t>
            </a:r>
            <a:endParaRPr lang="en-US" altLang="zh-CN" sz="2000" dirty="0" smtClean="0">
              <a:latin typeface="微软雅黑" panose="020B0503020204020204" charset="-122"/>
              <a:ea typeface="微软雅黑" panose="020B0503020204020204" charset="-122"/>
              <a:sym typeface="微软雅黑" panose="020B0503020204020204" charset="-122"/>
            </a:endParaRPr>
          </a:p>
          <a:p>
            <a:pPr marL="342900" indent="-342900" algn="l">
              <a:lnSpc>
                <a:spcPct val="150000"/>
              </a:lnSpc>
              <a:buFont typeface="Arial" panose="020B0604020202020204" pitchFamily="34" charset="0"/>
              <a:buChar char="•"/>
            </a:pPr>
            <a:r>
              <a:rPr lang="en-US" altLang="zh-CN" sz="2000" dirty="0" smtClean="0">
                <a:latin typeface="微软雅黑" panose="020B0503020204020204" charset="-122"/>
                <a:ea typeface="微软雅黑" panose="020B0503020204020204" charset="-122"/>
                <a:sym typeface="微软雅黑" panose="020B0503020204020204" charset="-122"/>
              </a:rPr>
              <a:t>UI</a:t>
            </a:r>
            <a:r>
              <a:rPr lang="zh-CN" altLang="en-US" sz="2000" dirty="0" smtClean="0">
                <a:latin typeface="微软雅黑" panose="020B0503020204020204" charset="-122"/>
                <a:ea typeface="微软雅黑" panose="020B0503020204020204" charset="-122"/>
                <a:sym typeface="微软雅黑" panose="020B0503020204020204" charset="-122"/>
              </a:rPr>
              <a:t>图标</a:t>
            </a:r>
            <a:r>
              <a:rPr lang="en-US" altLang="zh-CN" sz="2000" dirty="0" smtClean="0">
                <a:latin typeface="微软雅黑" panose="020B0503020204020204" charset="-122"/>
                <a:ea typeface="微软雅黑" panose="020B0503020204020204" charset="-122"/>
                <a:sym typeface="微软雅黑" panose="020B0503020204020204" charset="-122"/>
              </a:rPr>
              <a:t>/</a:t>
            </a:r>
            <a:r>
              <a:rPr lang="zh-CN" altLang="en-US" sz="2000" dirty="0" smtClean="0">
                <a:latin typeface="微软雅黑" panose="020B0503020204020204" charset="-122"/>
                <a:ea typeface="微软雅黑" panose="020B0503020204020204" charset="-122"/>
                <a:sym typeface="微软雅黑" panose="020B0503020204020204" charset="-122"/>
              </a:rPr>
              <a:t>界面</a:t>
            </a:r>
            <a:endParaRPr lang="zh-CN" altLang="en-US" sz="2000" dirty="0" smtClean="0">
              <a:latin typeface="微软雅黑" panose="020B0503020204020204" charset="-122"/>
              <a:ea typeface="微软雅黑" panose="020B0503020204020204" charset="-122"/>
              <a:sym typeface="微软雅黑" panose="020B0503020204020204" charset="-122"/>
            </a:endParaRPr>
          </a:p>
          <a:p>
            <a:pPr marL="342900" indent="-342900" algn="l">
              <a:lnSpc>
                <a:spcPct val="150000"/>
              </a:lnSpc>
              <a:buFont typeface="Arial" panose="020B0604020202020204" pitchFamily="34" charset="0"/>
              <a:buChar char="•"/>
            </a:pPr>
            <a:r>
              <a:rPr lang="zh-CN" altLang="en-US" sz="2000" dirty="0" smtClean="0">
                <a:latin typeface="微软雅黑" panose="020B0503020204020204" charset="-122"/>
                <a:ea typeface="微软雅黑" panose="020B0503020204020204" charset="-122"/>
                <a:sym typeface="微软雅黑" panose="020B0503020204020204" charset="-122"/>
              </a:rPr>
              <a:t>影视</a:t>
            </a:r>
            <a:endParaRPr lang="zh-CN" altLang="en-US" sz="2000" dirty="0" smtClean="0">
              <a:latin typeface="微软雅黑" panose="020B0503020204020204" charset="-122"/>
              <a:ea typeface="微软雅黑" panose="020B0503020204020204" charset="-122"/>
              <a:sym typeface="微软雅黑" panose="020B0503020204020204" charset="-122"/>
            </a:endParaRPr>
          </a:p>
        </p:txBody>
      </p:sp>
      <p:pic>
        <p:nvPicPr>
          <p:cNvPr id="2" name="图片 1" descr="timgFEWE4W2M"/>
          <p:cNvPicPr>
            <a:picLocks noChangeAspect="1"/>
          </p:cNvPicPr>
          <p:nvPr/>
        </p:nvPicPr>
        <p:blipFill>
          <a:blip r:embed="rId1"/>
          <a:srcRect l="36017" t="21596" r="36417" b="21276"/>
          <a:stretch>
            <a:fillRect/>
          </a:stretch>
        </p:blipFill>
        <p:spPr>
          <a:xfrm>
            <a:off x="2892425" y="699135"/>
            <a:ext cx="1663065" cy="2040890"/>
          </a:xfrm>
          <a:prstGeom prst="rect">
            <a:avLst/>
          </a:prstGeom>
        </p:spPr>
      </p:pic>
      <p:pic>
        <p:nvPicPr>
          <p:cNvPr id="5" name="图片 4" descr="timg[1]"/>
          <p:cNvPicPr>
            <a:picLocks noChangeAspect="1"/>
          </p:cNvPicPr>
          <p:nvPr/>
        </p:nvPicPr>
        <p:blipFill>
          <a:blip r:embed="rId2"/>
          <a:stretch>
            <a:fillRect/>
          </a:stretch>
        </p:blipFill>
        <p:spPr>
          <a:xfrm>
            <a:off x="6500495" y="1009650"/>
            <a:ext cx="2342515" cy="3124200"/>
          </a:xfrm>
          <a:prstGeom prst="rect">
            <a:avLst/>
          </a:prstGeom>
        </p:spPr>
      </p:pic>
      <p:pic>
        <p:nvPicPr>
          <p:cNvPr id="9" name="图片 8"/>
          <p:cNvPicPr>
            <a:picLocks noChangeAspect="1"/>
          </p:cNvPicPr>
          <p:nvPr/>
        </p:nvPicPr>
        <p:blipFill>
          <a:blip r:embed="rId3"/>
          <a:stretch>
            <a:fillRect/>
          </a:stretch>
        </p:blipFill>
        <p:spPr>
          <a:xfrm>
            <a:off x="4555252" y="699135"/>
            <a:ext cx="1824990" cy="1718945"/>
          </a:xfrm>
          <a:prstGeom prst="rect">
            <a:avLst/>
          </a:prstGeom>
        </p:spPr>
      </p:pic>
      <p:pic>
        <p:nvPicPr>
          <p:cNvPr id="6" name="图片 5" descr="timg[4]"/>
          <p:cNvPicPr>
            <a:picLocks noChangeAspect="1"/>
          </p:cNvPicPr>
          <p:nvPr/>
        </p:nvPicPr>
        <p:blipFill>
          <a:blip r:embed="rId4"/>
          <a:srcRect l="15997" t="4086" r="20274" b="16317"/>
          <a:stretch>
            <a:fillRect/>
          </a:stretch>
        </p:blipFill>
        <p:spPr>
          <a:xfrm>
            <a:off x="3152775" y="2872105"/>
            <a:ext cx="2838450" cy="1855470"/>
          </a:xfrm>
          <a:prstGeom prst="rect">
            <a:avLst/>
          </a:prstGeom>
        </p:spPr>
      </p:pic>
    </p:spTree>
  </p:cSld>
  <p:clrMapOvr>
    <a:masterClrMapping/>
  </p:clrMapOvr>
  <p:transition spd="med">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2" name="成组"/>
          <p:cNvGrpSpPr/>
          <p:nvPr/>
        </p:nvGrpSpPr>
        <p:grpSpPr>
          <a:xfrm>
            <a:off x="242821" y="249387"/>
            <a:ext cx="2240303" cy="449580"/>
            <a:chOff x="0" y="-12763"/>
            <a:chExt cx="2240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41" name="学习建议"/>
            <p:cNvSpPr txBox="1"/>
            <p:nvPr/>
          </p:nvSpPr>
          <p:spPr>
            <a:xfrm>
              <a:off x="66063" y="-12763"/>
              <a:ext cx="2174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2000" dirty="0">
                  <a:latin typeface="微软雅黑" panose="020B0503020204020204" charset="-122"/>
                  <a:ea typeface="微软雅黑" panose="020B0503020204020204" charset="-122"/>
                </a:rPr>
                <a:t>平面构成基本要素</a:t>
              </a:r>
              <a:endParaRPr lang="zh-CN" altLang="en-US" sz="2000" dirty="0">
                <a:latin typeface="微软雅黑" panose="020B0503020204020204" charset="-122"/>
                <a:ea typeface="微软雅黑" panose="020B0503020204020204" charset="-122"/>
              </a:endParaRPr>
            </a:p>
          </p:txBody>
        </p:sp>
      </p:grpSp>
      <p:grpSp>
        <p:nvGrpSpPr>
          <p:cNvPr id="16" name="组合 15"/>
          <p:cNvGrpSpPr/>
          <p:nvPr/>
        </p:nvGrpSpPr>
        <p:grpSpPr>
          <a:xfrm>
            <a:off x="792480" y="1038225"/>
            <a:ext cx="7515860" cy="2082800"/>
            <a:chOff x="1534" y="2290"/>
            <a:chExt cx="11836" cy="3280"/>
          </a:xfrm>
        </p:grpSpPr>
        <p:pic>
          <p:nvPicPr>
            <p:cNvPr id="13" name="图片 12" descr="timg3ES24J6E"/>
            <p:cNvPicPr>
              <a:picLocks noChangeAspect="1"/>
            </p:cNvPicPr>
            <p:nvPr/>
          </p:nvPicPr>
          <p:blipFill>
            <a:blip r:embed="rId1"/>
            <a:srcRect l="1002" t="2166" r="68550" b="62431"/>
            <a:stretch>
              <a:fillRect/>
            </a:stretch>
          </p:blipFill>
          <p:spPr>
            <a:xfrm>
              <a:off x="1534" y="2361"/>
              <a:ext cx="3338" cy="3105"/>
            </a:xfrm>
            <a:prstGeom prst="rect">
              <a:avLst/>
            </a:prstGeom>
          </p:spPr>
        </p:pic>
        <p:pic>
          <p:nvPicPr>
            <p:cNvPr id="14" name="图片 13" descr="timgLIE6HEYB"/>
            <p:cNvPicPr>
              <a:picLocks noChangeAspect="1"/>
            </p:cNvPicPr>
            <p:nvPr/>
          </p:nvPicPr>
          <p:blipFill>
            <a:blip r:embed="rId2"/>
            <a:stretch>
              <a:fillRect/>
            </a:stretch>
          </p:blipFill>
          <p:spPr>
            <a:xfrm>
              <a:off x="5817" y="2362"/>
              <a:ext cx="3338" cy="3104"/>
            </a:xfrm>
            <a:prstGeom prst="rect">
              <a:avLst/>
            </a:prstGeom>
          </p:spPr>
        </p:pic>
        <p:pic>
          <p:nvPicPr>
            <p:cNvPr id="15" name="图片 14" descr="timg4SRU3BCC"/>
            <p:cNvPicPr>
              <a:picLocks noChangeAspect="1"/>
            </p:cNvPicPr>
            <p:nvPr/>
          </p:nvPicPr>
          <p:blipFill>
            <a:blip r:embed="rId3"/>
            <a:stretch>
              <a:fillRect/>
            </a:stretch>
          </p:blipFill>
          <p:spPr>
            <a:xfrm>
              <a:off x="9910" y="2290"/>
              <a:ext cx="3461" cy="3281"/>
            </a:xfrm>
            <a:prstGeom prst="rect">
              <a:avLst/>
            </a:prstGeom>
          </p:spPr>
        </p:pic>
      </p:grpSp>
      <p:sp>
        <p:nvSpPr>
          <p:cNvPr id="17" name="文本框 16"/>
          <p:cNvSpPr txBox="1"/>
          <p:nvPr/>
        </p:nvSpPr>
        <p:spPr>
          <a:xfrm>
            <a:off x="1635125" y="3414395"/>
            <a:ext cx="30924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0" marR="0" indent="0" algn="l" defTabSz="685800" rtl="0" fontAlgn="auto" latinLnBrk="0" hangingPunct="0">
              <a:lnSpc>
                <a:spcPct val="12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rPr>
              <a:t>点</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sp>
        <p:nvSpPr>
          <p:cNvPr id="18" name="文本框 17"/>
          <p:cNvSpPr txBox="1"/>
          <p:nvPr/>
        </p:nvSpPr>
        <p:spPr>
          <a:xfrm>
            <a:off x="4425950" y="3378835"/>
            <a:ext cx="30924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0" marR="0" indent="0" algn="l" defTabSz="685800" rtl="0" fontAlgn="auto" latinLnBrk="0" hangingPunct="0">
              <a:lnSpc>
                <a:spcPct val="12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rPr>
              <a:t>线</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sp>
        <p:nvSpPr>
          <p:cNvPr id="19" name="文本框 18"/>
          <p:cNvSpPr txBox="1"/>
          <p:nvPr/>
        </p:nvSpPr>
        <p:spPr>
          <a:xfrm>
            <a:off x="7121525" y="3378835"/>
            <a:ext cx="30924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0" marR="0" indent="0" algn="l" defTabSz="685800" rtl="0" fontAlgn="auto" latinLnBrk="0" hangingPunct="0">
              <a:lnSpc>
                <a:spcPct val="12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rPr>
              <a:t>面</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字体分类</a:t>
              </a:r>
              <a:endParaRPr lang="zh-CN" sz="2000" dirty="0">
                <a:latin typeface="微软雅黑" panose="020B0503020204020204" charset="-122"/>
                <a:ea typeface="微软雅黑" panose="020B0503020204020204" charset="-122"/>
              </a:endParaRPr>
            </a:p>
          </p:txBody>
        </p:sp>
      </p:grpSp>
      <p:sp>
        <p:nvSpPr>
          <p:cNvPr id="4" name="文本框 11"/>
          <p:cNvSpPr txBox="1">
            <a:spLocks noChangeArrowheads="1"/>
          </p:cNvSpPr>
          <p:nvPr/>
        </p:nvSpPr>
        <p:spPr bwMode="auto">
          <a:xfrm>
            <a:off x="3077210" y="1687195"/>
            <a:ext cx="2988945" cy="1769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l">
              <a:lnSpc>
                <a:spcPct val="150000"/>
              </a:lnSpc>
            </a:pPr>
            <a:r>
              <a:rPr lang="zh-CN" altLang="en-US" sz="2000" dirty="0">
                <a:solidFill>
                  <a:schemeClr val="tx1">
                    <a:lumMod val="65000"/>
                    <a:lumOff val="35000"/>
                  </a:schemeClr>
                </a:solidFill>
                <a:latin typeface="微软雅黑" panose="020B0503020204020204" charset="-122"/>
                <a:ea typeface="微软雅黑" panose="020B0503020204020204" charset="-122"/>
              </a:rPr>
              <a:t>按照字形的特征可分为</a:t>
            </a:r>
            <a:endParaRPr lang="zh-CN" altLang="en-US" sz="2000" b="1" dirty="0">
              <a:solidFill>
                <a:schemeClr val="tx1">
                  <a:lumMod val="65000"/>
                  <a:lumOff val="35000"/>
                </a:schemeClr>
              </a:solidFill>
              <a:latin typeface="微软雅黑" panose="020B0503020204020204" charset="-122"/>
              <a:ea typeface="微软雅黑" panose="020B0503020204020204" charset="-122"/>
            </a:endParaRPr>
          </a:p>
          <a:p>
            <a:pPr algn="l">
              <a:lnSpc>
                <a:spcPct val="150000"/>
              </a:lnSpc>
            </a:pPr>
            <a:r>
              <a:rPr lang="zh-CN" altLang="en-US" sz="2000" b="1" dirty="0">
                <a:solidFill>
                  <a:schemeClr val="tx1">
                    <a:lumMod val="65000"/>
                    <a:lumOff val="35000"/>
                  </a:schemeClr>
                </a:solidFill>
                <a:latin typeface="微软雅黑" panose="020B0503020204020204" charset="-122"/>
                <a:ea typeface="微软雅黑" panose="020B0503020204020204" charset="-122"/>
              </a:rPr>
              <a:t>衬</a:t>
            </a:r>
            <a:r>
              <a:rPr lang="zh-CN" altLang="en-US" sz="2000" b="1" dirty="0" smtClean="0">
                <a:solidFill>
                  <a:schemeClr val="tx1">
                    <a:lumMod val="65000"/>
                    <a:lumOff val="35000"/>
                  </a:schemeClr>
                </a:solidFill>
                <a:latin typeface="微软雅黑" panose="020B0503020204020204" charset="-122"/>
                <a:ea typeface="微软雅黑" panose="020B0503020204020204" charset="-122"/>
              </a:rPr>
              <a:t>线</a:t>
            </a:r>
            <a:r>
              <a:rPr lang="zh-CN" altLang="en-US" sz="2000" b="1" dirty="0">
                <a:solidFill>
                  <a:schemeClr val="tx1">
                    <a:lumMod val="65000"/>
                    <a:lumOff val="35000"/>
                  </a:schemeClr>
                </a:solidFill>
                <a:latin typeface="微软雅黑" panose="020B0503020204020204" charset="-122"/>
                <a:ea typeface="微软雅黑" panose="020B0503020204020204" charset="-122"/>
              </a:rPr>
              <a:t>字</a:t>
            </a:r>
            <a:r>
              <a:rPr lang="zh-CN" altLang="en-US" sz="2000" b="1" dirty="0" smtClean="0">
                <a:solidFill>
                  <a:schemeClr val="tx1">
                    <a:lumMod val="65000"/>
                    <a:lumOff val="35000"/>
                  </a:schemeClr>
                </a:solidFill>
                <a:latin typeface="微软雅黑" panose="020B0503020204020204" charset="-122"/>
                <a:ea typeface="微软雅黑" panose="020B0503020204020204" charset="-122"/>
              </a:rPr>
              <a:t>体     非衬线字体</a:t>
            </a:r>
            <a:endParaRPr lang="en-US" altLang="zh-CN" sz="2000" b="1" dirty="0" smtClean="0">
              <a:solidFill>
                <a:schemeClr val="tx1">
                  <a:lumMod val="65000"/>
                  <a:lumOff val="35000"/>
                </a:schemeClr>
              </a:solidFill>
              <a:latin typeface="微软雅黑" panose="020B0503020204020204" charset="-122"/>
              <a:ea typeface="微软雅黑" panose="020B0503020204020204" charset="-122"/>
            </a:endParaRPr>
          </a:p>
          <a:p>
            <a:pPr algn="l">
              <a:lnSpc>
                <a:spcPct val="150000"/>
              </a:lnSpc>
            </a:pPr>
            <a:endParaRPr lang="zh-CN" altLang="en-US" sz="1400"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字体分类</a:t>
              </a:r>
              <a:endParaRPr lang="zh-CN" sz="2000" dirty="0">
                <a:latin typeface="微软雅黑" panose="020B0503020204020204" charset="-122"/>
                <a:ea typeface="微软雅黑" panose="020B0503020204020204" charset="-122"/>
              </a:endParaRPr>
            </a:p>
          </p:txBody>
        </p:sp>
      </p:grpSp>
      <p:sp>
        <p:nvSpPr>
          <p:cNvPr id="4" name="文本框 11"/>
          <p:cNvSpPr txBox="1">
            <a:spLocks noChangeArrowheads="1"/>
          </p:cNvSpPr>
          <p:nvPr/>
        </p:nvSpPr>
        <p:spPr bwMode="auto">
          <a:xfrm>
            <a:off x="491490" y="1045845"/>
            <a:ext cx="3724275" cy="268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l">
              <a:lnSpc>
                <a:spcPct val="150000"/>
              </a:lnSpc>
            </a:pPr>
            <a:r>
              <a:rPr lang="zh-CN" altLang="en-US" sz="2000" b="1" dirty="0">
                <a:solidFill>
                  <a:schemeClr val="tx1">
                    <a:lumMod val="65000"/>
                    <a:lumOff val="35000"/>
                  </a:schemeClr>
                </a:solidFill>
                <a:latin typeface="微软雅黑" panose="020B0503020204020204" charset="-122"/>
                <a:ea typeface="微软雅黑" panose="020B0503020204020204" charset="-122"/>
              </a:rPr>
              <a:t>衬</a:t>
            </a:r>
            <a:r>
              <a:rPr lang="zh-CN" altLang="en-US" sz="2000" b="1" dirty="0" smtClean="0">
                <a:solidFill>
                  <a:schemeClr val="tx1">
                    <a:lumMod val="65000"/>
                    <a:lumOff val="35000"/>
                  </a:schemeClr>
                </a:solidFill>
                <a:latin typeface="微软雅黑" panose="020B0503020204020204" charset="-122"/>
                <a:ea typeface="微软雅黑" panose="020B0503020204020204" charset="-122"/>
              </a:rPr>
              <a:t>线</a:t>
            </a:r>
            <a:r>
              <a:rPr lang="zh-CN" altLang="en-US" sz="2000" b="1" dirty="0">
                <a:solidFill>
                  <a:schemeClr val="tx1">
                    <a:lumMod val="65000"/>
                    <a:lumOff val="35000"/>
                  </a:schemeClr>
                </a:solidFill>
                <a:latin typeface="微软雅黑" panose="020B0503020204020204" charset="-122"/>
                <a:ea typeface="微软雅黑" panose="020B0503020204020204" charset="-122"/>
              </a:rPr>
              <a:t>字</a:t>
            </a:r>
            <a:r>
              <a:rPr lang="zh-CN" altLang="en-US" sz="2000" b="1" dirty="0" smtClean="0">
                <a:solidFill>
                  <a:schemeClr val="tx1">
                    <a:lumMod val="65000"/>
                    <a:lumOff val="35000"/>
                  </a:schemeClr>
                </a:solidFill>
                <a:latin typeface="微软雅黑" panose="020B0503020204020204" charset="-122"/>
                <a:ea typeface="微软雅黑" panose="020B0503020204020204" charset="-122"/>
              </a:rPr>
              <a:t>体</a:t>
            </a:r>
            <a:endParaRPr lang="zh-CN" altLang="en-US" sz="2000" b="1" dirty="0" smtClean="0">
              <a:solidFill>
                <a:schemeClr val="tx1">
                  <a:lumMod val="65000"/>
                  <a:lumOff val="35000"/>
                </a:schemeClr>
              </a:solidFill>
              <a:latin typeface="微软雅黑" panose="020B0503020204020204" charset="-122"/>
              <a:ea typeface="微软雅黑" panose="020B0503020204020204" charset="-122"/>
            </a:endParaRPr>
          </a:p>
          <a:p>
            <a:pPr algn="l">
              <a:lnSpc>
                <a:spcPct val="150000"/>
              </a:lnSpc>
            </a:pPr>
            <a:r>
              <a:rPr lang="zh-CN" altLang="en-US" sz="2000" dirty="0">
                <a:solidFill>
                  <a:schemeClr val="tx1">
                    <a:lumMod val="65000"/>
                    <a:lumOff val="35000"/>
                  </a:schemeClr>
                </a:solidFill>
                <a:latin typeface="微软雅黑" panose="020B0503020204020204" charset="-122"/>
                <a:ea typeface="微软雅黑" panose="020B0503020204020204" charset="-122"/>
              </a:rPr>
              <a:t>有边角装饰的字体。它非常容易识别，强调了每个笔画的开始和结束。</a:t>
            </a:r>
            <a:endParaRPr lang="zh-CN" altLang="en-US" sz="2000" dirty="0">
              <a:solidFill>
                <a:schemeClr val="tx1">
                  <a:lumMod val="65000"/>
                  <a:lumOff val="35000"/>
                </a:schemeClr>
              </a:solidFill>
              <a:latin typeface="微软雅黑" panose="020B0503020204020204" charset="-122"/>
              <a:ea typeface="微软雅黑" panose="020B0503020204020204" charset="-122"/>
            </a:endParaRPr>
          </a:p>
        </p:txBody>
      </p:sp>
      <p:pic>
        <p:nvPicPr>
          <p:cNvPr id="2" name="图片 1" descr="u=577691250,697852039&amp;fm=26&amp;gp=0[1]"/>
          <p:cNvPicPr>
            <a:picLocks noChangeAspect="1"/>
          </p:cNvPicPr>
          <p:nvPr/>
        </p:nvPicPr>
        <p:blipFill>
          <a:blip r:embed="rId1"/>
          <a:srcRect r="53360" b="7891"/>
          <a:stretch>
            <a:fillRect/>
          </a:stretch>
        </p:blipFill>
        <p:spPr>
          <a:xfrm>
            <a:off x="5124450" y="765175"/>
            <a:ext cx="2553335" cy="3328035"/>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字体分类</a:t>
              </a:r>
              <a:endParaRPr lang="zh-CN" sz="2000" dirty="0">
                <a:latin typeface="微软雅黑" panose="020B0503020204020204" charset="-122"/>
                <a:ea typeface="微软雅黑" panose="020B0503020204020204" charset="-122"/>
              </a:endParaRPr>
            </a:p>
          </p:txBody>
        </p:sp>
      </p:grpSp>
      <p:sp>
        <p:nvSpPr>
          <p:cNvPr id="4" name="文本框 11"/>
          <p:cNvSpPr txBox="1">
            <a:spLocks noChangeArrowheads="1"/>
          </p:cNvSpPr>
          <p:nvPr/>
        </p:nvSpPr>
        <p:spPr bwMode="auto">
          <a:xfrm>
            <a:off x="491490" y="1045845"/>
            <a:ext cx="3724275" cy="268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l">
              <a:lnSpc>
                <a:spcPct val="150000"/>
              </a:lnSpc>
            </a:pPr>
            <a:r>
              <a:rPr lang="zh-CN" altLang="en-US" sz="2000" b="1" dirty="0">
                <a:solidFill>
                  <a:schemeClr val="tx1">
                    <a:lumMod val="65000"/>
                    <a:lumOff val="35000"/>
                  </a:schemeClr>
                </a:solidFill>
                <a:latin typeface="微软雅黑" panose="020B0503020204020204" charset="-122"/>
                <a:ea typeface="微软雅黑" panose="020B0503020204020204" charset="-122"/>
              </a:rPr>
              <a:t>无</a:t>
            </a:r>
            <a:r>
              <a:rPr lang="zh-CN" altLang="en-US" sz="2000" b="1" dirty="0">
                <a:solidFill>
                  <a:schemeClr val="tx1">
                    <a:lumMod val="65000"/>
                    <a:lumOff val="35000"/>
                  </a:schemeClr>
                </a:solidFill>
                <a:latin typeface="微软雅黑" panose="020B0503020204020204" charset="-122"/>
                <a:ea typeface="微软雅黑" panose="020B0503020204020204" charset="-122"/>
              </a:rPr>
              <a:t>衬</a:t>
            </a:r>
            <a:r>
              <a:rPr lang="zh-CN" altLang="en-US" sz="2000" b="1" dirty="0" smtClean="0">
                <a:solidFill>
                  <a:schemeClr val="tx1">
                    <a:lumMod val="65000"/>
                    <a:lumOff val="35000"/>
                  </a:schemeClr>
                </a:solidFill>
                <a:latin typeface="微软雅黑" panose="020B0503020204020204" charset="-122"/>
                <a:ea typeface="微软雅黑" panose="020B0503020204020204" charset="-122"/>
              </a:rPr>
              <a:t>线</a:t>
            </a:r>
            <a:r>
              <a:rPr lang="zh-CN" altLang="en-US" sz="2000" b="1" dirty="0">
                <a:solidFill>
                  <a:schemeClr val="tx1">
                    <a:lumMod val="65000"/>
                    <a:lumOff val="35000"/>
                  </a:schemeClr>
                </a:solidFill>
                <a:latin typeface="微软雅黑" panose="020B0503020204020204" charset="-122"/>
                <a:ea typeface="微软雅黑" panose="020B0503020204020204" charset="-122"/>
              </a:rPr>
              <a:t>字</a:t>
            </a:r>
            <a:r>
              <a:rPr lang="zh-CN" altLang="en-US" sz="2000" b="1" dirty="0" smtClean="0">
                <a:solidFill>
                  <a:schemeClr val="tx1">
                    <a:lumMod val="65000"/>
                    <a:lumOff val="35000"/>
                  </a:schemeClr>
                </a:solidFill>
                <a:latin typeface="微软雅黑" panose="020B0503020204020204" charset="-122"/>
                <a:ea typeface="微软雅黑" panose="020B0503020204020204" charset="-122"/>
              </a:rPr>
              <a:t>体</a:t>
            </a:r>
            <a:endParaRPr lang="zh-CN" altLang="en-US" sz="2000" b="1" dirty="0" smtClean="0">
              <a:solidFill>
                <a:schemeClr val="tx1">
                  <a:lumMod val="65000"/>
                  <a:lumOff val="35000"/>
                </a:schemeClr>
              </a:solidFill>
              <a:latin typeface="微软雅黑" panose="020B0503020204020204" charset="-122"/>
              <a:ea typeface="微软雅黑" panose="020B0503020204020204" charset="-122"/>
            </a:endParaRPr>
          </a:p>
          <a:p>
            <a:pPr algn="l">
              <a:lnSpc>
                <a:spcPct val="150000"/>
              </a:lnSpc>
            </a:pPr>
            <a:r>
              <a:rPr lang="zh-CN" altLang="en-US" sz="2000" dirty="0">
                <a:solidFill>
                  <a:schemeClr val="tx1">
                    <a:lumMod val="65000"/>
                    <a:lumOff val="35000"/>
                  </a:schemeClr>
                </a:solidFill>
                <a:latin typeface="微软雅黑" panose="020B0503020204020204" charset="-122"/>
                <a:ea typeface="微软雅黑" panose="020B0503020204020204" charset="-122"/>
              </a:rPr>
              <a:t>机械的和统一线条的，它们往往拥有相同的曲率，笔直的线条，锐利的转角。</a:t>
            </a:r>
            <a:endParaRPr lang="zh-CN" altLang="en-US" sz="2000" dirty="0">
              <a:solidFill>
                <a:schemeClr val="tx1">
                  <a:lumMod val="65000"/>
                  <a:lumOff val="35000"/>
                </a:schemeClr>
              </a:solidFill>
              <a:latin typeface="微软雅黑" panose="020B0503020204020204" charset="-122"/>
              <a:ea typeface="微软雅黑" panose="020B0503020204020204" charset="-122"/>
            </a:endParaRPr>
          </a:p>
        </p:txBody>
      </p:sp>
      <p:pic>
        <p:nvPicPr>
          <p:cNvPr id="3" name="图片 2" descr="u=577691250,697852039&amp;fm=26&amp;gp=0[1]"/>
          <p:cNvPicPr>
            <a:picLocks noChangeAspect="1"/>
          </p:cNvPicPr>
          <p:nvPr/>
        </p:nvPicPr>
        <p:blipFill>
          <a:blip r:embed="rId1"/>
          <a:srcRect l="51360"/>
          <a:stretch>
            <a:fillRect/>
          </a:stretch>
        </p:blipFill>
        <p:spPr>
          <a:xfrm>
            <a:off x="5039995" y="774065"/>
            <a:ext cx="2649220" cy="3594735"/>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字体属性</a:t>
              </a:r>
              <a:endParaRPr lang="zh-CN" sz="2000" dirty="0">
                <a:latin typeface="微软雅黑" panose="020B0503020204020204" charset="-122"/>
                <a:ea typeface="微软雅黑" panose="020B0503020204020204" charset="-122"/>
              </a:endParaRPr>
            </a:p>
          </p:txBody>
        </p:sp>
      </p:grpSp>
      <p:sp>
        <p:nvSpPr>
          <p:cNvPr id="4" name="文本框 11"/>
          <p:cNvSpPr txBox="1">
            <a:spLocks noChangeArrowheads="1"/>
          </p:cNvSpPr>
          <p:nvPr/>
        </p:nvSpPr>
        <p:spPr bwMode="auto">
          <a:xfrm>
            <a:off x="632460" y="939165"/>
            <a:ext cx="7879715" cy="22180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l">
              <a:lnSpc>
                <a:spcPct val="150000"/>
              </a:lnSpc>
            </a:pPr>
            <a:r>
              <a:rPr lang="zh-CN" altLang="en-US" sz="2000" b="1" dirty="0">
                <a:solidFill>
                  <a:schemeClr val="tx1">
                    <a:lumMod val="65000"/>
                    <a:lumOff val="35000"/>
                  </a:schemeClr>
                </a:solidFill>
                <a:latin typeface="微软雅黑" panose="020B0503020204020204" charset="-122"/>
                <a:ea typeface="微软雅黑" panose="020B0503020204020204" charset="-122"/>
              </a:rPr>
              <a:t>硬朗型</a:t>
            </a:r>
            <a:endParaRPr lang="zh-CN" altLang="en-US" sz="2000" b="1" dirty="0">
              <a:solidFill>
                <a:schemeClr val="tx1">
                  <a:lumMod val="65000"/>
                  <a:lumOff val="35000"/>
                </a:schemeClr>
              </a:solidFill>
              <a:latin typeface="微软雅黑" panose="020B0503020204020204" charset="-122"/>
              <a:ea typeface="微软雅黑" panose="020B0503020204020204" charset="-122"/>
            </a:endParaRPr>
          </a:p>
          <a:p>
            <a:pPr>
              <a:lnSpc>
                <a:spcPct val="150000"/>
              </a:lnSpc>
              <a:spcBef>
                <a:spcPct val="20000"/>
              </a:spcBef>
            </a:pP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表现男性化、力量感</a:t>
            </a:r>
            <a:b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b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字形特点：呈方块状，笔画</a:t>
            </a: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比较粗，棱角分明，多用直线，少用弧</a:t>
            </a: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线</a:t>
            </a:r>
            <a:endParaRPr lang="en-US" altLang="zh-CN"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a:lnSpc>
                <a:spcPct val="150000"/>
              </a:lnSpc>
              <a:spcBef>
                <a:spcPct val="20000"/>
              </a:spcBef>
            </a:pP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代</a:t>
            </a: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表字体：造字工房版黑，超粗黑，菱心体，综艺体</a:t>
            </a:r>
            <a:endPar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algn="l">
              <a:lnSpc>
                <a:spcPct val="150000"/>
              </a:lnSpc>
            </a:pPr>
            <a:endPar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pic>
        <p:nvPicPr>
          <p:cNvPr id="2" name="图片 1" descr="timg[7]"/>
          <p:cNvPicPr>
            <a:picLocks noChangeAspect="1"/>
          </p:cNvPicPr>
          <p:nvPr/>
        </p:nvPicPr>
        <p:blipFill>
          <a:blip r:embed="rId1"/>
          <a:srcRect b="59290"/>
          <a:stretch>
            <a:fillRect/>
          </a:stretch>
        </p:blipFill>
        <p:spPr>
          <a:xfrm>
            <a:off x="491490" y="3157220"/>
            <a:ext cx="4347210" cy="1231265"/>
          </a:xfrm>
          <a:prstGeom prst="rect">
            <a:avLst/>
          </a:prstGeom>
        </p:spPr>
      </p:pic>
      <p:pic>
        <p:nvPicPr>
          <p:cNvPr id="5" name="图片 4" descr="timgXI4MNJ1S"/>
          <p:cNvPicPr>
            <a:picLocks noChangeAspect="1"/>
          </p:cNvPicPr>
          <p:nvPr/>
        </p:nvPicPr>
        <p:blipFill>
          <a:blip r:embed="rId2"/>
          <a:stretch>
            <a:fillRect/>
          </a:stretch>
        </p:blipFill>
        <p:spPr>
          <a:xfrm>
            <a:off x="5379085" y="3096260"/>
            <a:ext cx="2589530" cy="1353185"/>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字体属性</a:t>
              </a:r>
              <a:endParaRPr lang="zh-CN" sz="2000" dirty="0">
                <a:latin typeface="微软雅黑" panose="020B0503020204020204" charset="-122"/>
                <a:ea typeface="微软雅黑" panose="020B0503020204020204" charset="-122"/>
              </a:endParaRPr>
            </a:p>
          </p:txBody>
        </p:sp>
      </p:grpSp>
      <p:sp>
        <p:nvSpPr>
          <p:cNvPr id="4" name="文本框 11"/>
          <p:cNvSpPr txBox="1">
            <a:spLocks noChangeArrowheads="1"/>
          </p:cNvSpPr>
          <p:nvPr/>
        </p:nvSpPr>
        <p:spPr bwMode="auto">
          <a:xfrm>
            <a:off x="632460" y="939800"/>
            <a:ext cx="7879715" cy="2157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l">
              <a:lnSpc>
                <a:spcPct val="150000"/>
              </a:lnSpc>
            </a:pPr>
            <a:r>
              <a:rPr lang="zh-CN" altLang="en-US" sz="2000" b="1" dirty="0">
                <a:solidFill>
                  <a:schemeClr val="tx1">
                    <a:lumMod val="65000"/>
                    <a:lumOff val="35000"/>
                  </a:schemeClr>
                </a:solidFill>
                <a:latin typeface="微软雅黑" panose="020B0503020204020204" charset="-122"/>
                <a:ea typeface="微软雅黑" panose="020B0503020204020204" charset="-122"/>
              </a:rPr>
              <a:t>柔软型</a:t>
            </a:r>
            <a:endParaRPr lang="zh-CN" altLang="en-US" sz="2000" b="1" dirty="0">
              <a:solidFill>
                <a:schemeClr val="tx1">
                  <a:lumMod val="65000"/>
                  <a:lumOff val="35000"/>
                </a:schemeClr>
              </a:solidFill>
              <a:latin typeface="微软雅黑" panose="020B0503020204020204" charset="-122"/>
              <a:ea typeface="微软雅黑" panose="020B0503020204020204" charset="-122"/>
            </a:endParaRPr>
          </a:p>
          <a:p>
            <a:pPr>
              <a:lnSpc>
                <a:spcPct val="150000"/>
              </a:lnSpc>
              <a:spcBef>
                <a:spcPct val="20000"/>
              </a:spcBef>
            </a:pP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表现优雅、柔美</a:t>
            </a:r>
            <a:endParaRPr lang="en-US" altLang="zh-CN"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a:lnSpc>
                <a:spcPct val="150000"/>
              </a:lnSpc>
              <a:spcBef>
                <a:spcPct val="20000"/>
              </a:spcBef>
            </a:pP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字形特点：字形比较飘逸清秀，多用细线、弧线</a:t>
            </a:r>
            <a:endPar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a:lnSpc>
                <a:spcPct val="150000"/>
              </a:lnSpc>
              <a:spcBef>
                <a:spcPct val="20000"/>
              </a:spcBef>
            </a:pP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代表字体：幼圆，中倩</a:t>
            </a:r>
            <a:endPar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pic>
        <p:nvPicPr>
          <p:cNvPr id="3" name="图片 2" descr="timgM3R6AAF7"/>
          <p:cNvPicPr>
            <a:picLocks noChangeAspect="1"/>
          </p:cNvPicPr>
          <p:nvPr/>
        </p:nvPicPr>
        <p:blipFill>
          <a:blip r:embed="rId1"/>
          <a:srcRect l="13219" t="35101" r="12458" b="33282"/>
          <a:stretch>
            <a:fillRect/>
          </a:stretch>
        </p:blipFill>
        <p:spPr>
          <a:xfrm>
            <a:off x="632460" y="3282950"/>
            <a:ext cx="3470275" cy="1037590"/>
          </a:xfrm>
          <a:prstGeom prst="rect">
            <a:avLst/>
          </a:prstGeom>
        </p:spPr>
      </p:pic>
      <p:pic>
        <p:nvPicPr>
          <p:cNvPr id="6" name="图片 5" descr="u=3769096431,4246336102&amp;fm=26&amp;gp=0[1]"/>
          <p:cNvPicPr>
            <a:picLocks noChangeAspect="1"/>
          </p:cNvPicPr>
          <p:nvPr/>
        </p:nvPicPr>
        <p:blipFill>
          <a:blip r:embed="rId2"/>
          <a:srcRect l="33350" t="32779" r="33817" b="33049"/>
          <a:stretch>
            <a:fillRect/>
          </a:stretch>
        </p:blipFill>
        <p:spPr>
          <a:xfrm>
            <a:off x="4022725" y="3143885"/>
            <a:ext cx="2312035" cy="1338580"/>
          </a:xfrm>
          <a:prstGeom prst="rect">
            <a:avLst/>
          </a:prstGeom>
        </p:spPr>
      </p:pic>
      <p:pic>
        <p:nvPicPr>
          <p:cNvPr id="16" name="图片 15"/>
          <p:cNvPicPr>
            <a:picLocks noChangeAspect="1"/>
          </p:cNvPicPr>
          <p:nvPr/>
        </p:nvPicPr>
        <p:blipFill>
          <a:blip r:embed="rId3"/>
          <a:stretch>
            <a:fillRect/>
          </a:stretch>
        </p:blipFill>
        <p:spPr>
          <a:xfrm>
            <a:off x="6295390" y="3097530"/>
            <a:ext cx="2682240" cy="1373505"/>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字体属性</a:t>
              </a:r>
              <a:endParaRPr lang="zh-CN" sz="2000" dirty="0">
                <a:latin typeface="微软雅黑" panose="020B0503020204020204" charset="-122"/>
                <a:ea typeface="微软雅黑" panose="020B0503020204020204" charset="-122"/>
              </a:endParaRPr>
            </a:p>
          </p:txBody>
        </p:sp>
      </p:grpSp>
      <p:sp>
        <p:nvSpPr>
          <p:cNvPr id="4" name="文本框 11"/>
          <p:cNvSpPr txBox="1">
            <a:spLocks noChangeArrowheads="1"/>
          </p:cNvSpPr>
          <p:nvPr/>
        </p:nvSpPr>
        <p:spPr bwMode="auto">
          <a:xfrm>
            <a:off x="632460" y="939165"/>
            <a:ext cx="7879715" cy="2157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50000"/>
              </a:lnSpc>
              <a:spcBef>
                <a:spcPct val="200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可爱型</a:t>
            </a:r>
            <a:endParaRPr lang="zh-CN" altLang="en-US" sz="2000" b="1" dirty="0">
              <a:solidFill>
                <a:schemeClr val="tx1">
                  <a:lumMod val="65000"/>
                  <a:lumOff val="35000"/>
                </a:schemeClr>
              </a:solidFill>
              <a:latin typeface="微软雅黑" panose="020B0503020204020204" charset="-122"/>
              <a:ea typeface="微软雅黑" panose="020B0503020204020204" charset="-122"/>
            </a:endParaRPr>
          </a:p>
          <a:p>
            <a:pPr>
              <a:lnSpc>
                <a:spcPct val="150000"/>
              </a:lnSpc>
              <a:spcBef>
                <a:spcPct val="20000"/>
              </a:spcBef>
            </a:pP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表现卡通、年轻</a:t>
            </a:r>
            <a:b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b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字形特点：一般模仿小孩子的笔迹，字形比较随意</a:t>
            </a:r>
            <a:endPar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a:lnSpc>
                <a:spcPct val="150000"/>
              </a:lnSpc>
              <a:spcBef>
                <a:spcPct val="20000"/>
              </a:spcBef>
            </a:pP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代表字体：胖头鱼，丫丫体，卡通简体，手写类</a:t>
            </a:r>
            <a:endPar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pic>
        <p:nvPicPr>
          <p:cNvPr id="2" name="图片 1" descr="timgR4G55NF0"/>
          <p:cNvPicPr>
            <a:picLocks noChangeAspect="1"/>
          </p:cNvPicPr>
          <p:nvPr/>
        </p:nvPicPr>
        <p:blipFill>
          <a:blip r:embed="rId1"/>
          <a:stretch>
            <a:fillRect/>
          </a:stretch>
        </p:blipFill>
        <p:spPr>
          <a:xfrm>
            <a:off x="632460" y="3096895"/>
            <a:ext cx="5238750" cy="1533525"/>
          </a:xfrm>
          <a:prstGeom prst="rect">
            <a:avLst/>
          </a:prstGeom>
        </p:spPr>
      </p:pic>
      <p:pic>
        <p:nvPicPr>
          <p:cNvPr id="24" name="图片 23"/>
          <p:cNvPicPr>
            <a:picLocks noChangeAspect="1"/>
          </p:cNvPicPr>
          <p:nvPr/>
        </p:nvPicPr>
        <p:blipFill>
          <a:blip r:embed="rId2"/>
          <a:stretch>
            <a:fillRect/>
          </a:stretch>
        </p:blipFill>
        <p:spPr>
          <a:xfrm>
            <a:off x="6563360" y="2696845"/>
            <a:ext cx="2070100" cy="2005330"/>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字体属性</a:t>
              </a:r>
              <a:endParaRPr lang="zh-CN" sz="2000" dirty="0">
                <a:latin typeface="微软雅黑" panose="020B0503020204020204" charset="-122"/>
                <a:ea typeface="微软雅黑" panose="020B0503020204020204" charset="-122"/>
              </a:endParaRPr>
            </a:p>
          </p:txBody>
        </p:sp>
      </p:grpSp>
      <p:sp>
        <p:nvSpPr>
          <p:cNvPr id="4" name="文本框 11"/>
          <p:cNvSpPr txBox="1">
            <a:spLocks noChangeArrowheads="1"/>
          </p:cNvSpPr>
          <p:nvPr/>
        </p:nvSpPr>
        <p:spPr bwMode="auto">
          <a:xfrm>
            <a:off x="632460" y="939165"/>
            <a:ext cx="7879715" cy="2157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50000"/>
              </a:lnSpc>
              <a:spcBef>
                <a:spcPct val="20000"/>
              </a:spcBef>
            </a:pPr>
            <a:r>
              <a:rPr lang="zh-CN" altLang="en-US" sz="2000" b="1" dirty="0">
                <a:solidFill>
                  <a:schemeClr val="tx1">
                    <a:lumMod val="65000"/>
                    <a:lumOff val="35000"/>
                  </a:schemeClr>
                </a:solidFill>
                <a:latin typeface="微软雅黑" panose="020B0503020204020204" charset="-122"/>
                <a:ea typeface="微软雅黑" panose="020B0503020204020204" charset="-122"/>
              </a:rPr>
              <a:t>书法型</a:t>
            </a:r>
            <a:endParaRPr lang="zh-CN" altLang="en-US" sz="2000" b="1" dirty="0">
              <a:solidFill>
                <a:schemeClr val="tx1">
                  <a:lumMod val="65000"/>
                  <a:lumOff val="35000"/>
                </a:schemeClr>
              </a:solidFill>
              <a:latin typeface="微软雅黑" panose="020B0503020204020204" charset="-122"/>
              <a:ea typeface="微软雅黑" panose="020B0503020204020204" charset="-122"/>
            </a:endParaRPr>
          </a:p>
          <a:p>
            <a:pPr>
              <a:lnSpc>
                <a:spcPct val="150000"/>
              </a:lnSpc>
              <a:spcBef>
                <a:spcPct val="20000"/>
              </a:spcBef>
            </a:pP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表现中国风、文化</a:t>
            </a:r>
            <a:b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b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字形特点：一般按照古老的文字编排方式（书法类字体、宋体）</a:t>
            </a:r>
            <a:endPar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a:lnSpc>
                <a:spcPct val="150000"/>
              </a:lnSpc>
              <a:spcBef>
                <a:spcPct val="20000"/>
              </a:spcBef>
            </a:pP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代表字体：所有宋体，所有书法类字体（草书、楷书、行书、隶书）</a:t>
            </a:r>
            <a:endPar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pic>
        <p:nvPicPr>
          <p:cNvPr id="3" name="图片 2" descr="timgLIQOZPWB"/>
          <p:cNvPicPr>
            <a:picLocks noChangeAspect="1"/>
          </p:cNvPicPr>
          <p:nvPr/>
        </p:nvPicPr>
        <p:blipFill>
          <a:blip r:embed="rId1"/>
          <a:stretch>
            <a:fillRect/>
          </a:stretch>
        </p:blipFill>
        <p:spPr>
          <a:xfrm>
            <a:off x="1275715" y="3246120"/>
            <a:ext cx="3155950" cy="1393190"/>
          </a:xfrm>
          <a:prstGeom prst="rect">
            <a:avLst/>
          </a:prstGeom>
        </p:spPr>
      </p:pic>
      <p:pic>
        <p:nvPicPr>
          <p:cNvPr id="5" name="图片 4" descr="u=3015314780,2476903&amp;fm=26&amp;gp=0[1]"/>
          <p:cNvPicPr>
            <a:picLocks noChangeAspect="1"/>
          </p:cNvPicPr>
          <p:nvPr/>
        </p:nvPicPr>
        <p:blipFill>
          <a:blip r:embed="rId2"/>
          <a:stretch>
            <a:fillRect/>
          </a:stretch>
        </p:blipFill>
        <p:spPr>
          <a:xfrm>
            <a:off x="5332095" y="3158490"/>
            <a:ext cx="2933700" cy="1569085"/>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478303" cy="449580"/>
            <a:chOff x="0" y="-12763"/>
            <a:chExt cx="1478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412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字体识别性</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651510" y="1155700"/>
            <a:ext cx="3696335" cy="283146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indent="-342900">
              <a:lnSpc>
                <a:spcPct val="150000"/>
              </a:lnSpc>
              <a:spcBef>
                <a:spcPct val="20000"/>
              </a:spcBef>
              <a:buFont typeface="Arial" panose="020B0604020202020204" pitchFamily="34" charset="0"/>
              <a:buChar char="•"/>
            </a:pP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避</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免繁杂零乱，减去不必要的装饰变化，给人以清晰的视觉印象</a:t>
            </a: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a:t>
            </a:r>
            <a:endPar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endParaRPr>
          </a:p>
          <a:p>
            <a:pPr marL="342900" indent="-342900">
              <a:lnSpc>
                <a:spcPct val="150000"/>
              </a:lnSpc>
              <a:spcBef>
                <a:spcPct val="20000"/>
              </a:spcBef>
              <a:buFont typeface="Arial" panose="020B0604020202020204" pitchFamily="34" charset="0"/>
              <a:buChar char="•"/>
            </a:pP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使</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人易认、易懂</a:t>
            </a: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，更</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好、更有效地传达信息，表达内容和构想意念</a:t>
            </a: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a:t>
            </a:r>
            <a:endParaRPr kumimoji="0" lang="zh-CN" altLang="en-US" sz="20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endParaRPr>
          </a:p>
        </p:txBody>
      </p:sp>
      <p:pic>
        <p:nvPicPr>
          <p:cNvPr id="4" name="图片 3" descr="u=1297047340,1951475981&amp;fm=26&amp;gp=0[1]"/>
          <p:cNvPicPr>
            <a:picLocks noChangeAspect="1"/>
          </p:cNvPicPr>
          <p:nvPr/>
        </p:nvPicPr>
        <p:blipFill>
          <a:blip r:embed="rId1"/>
          <a:srcRect t="17761"/>
          <a:stretch>
            <a:fillRect/>
          </a:stretch>
        </p:blipFill>
        <p:spPr>
          <a:xfrm>
            <a:off x="5633720" y="2693670"/>
            <a:ext cx="2601595" cy="1814195"/>
          </a:xfrm>
          <a:prstGeom prst="rect">
            <a:avLst/>
          </a:prstGeom>
        </p:spPr>
      </p:pic>
      <p:pic>
        <p:nvPicPr>
          <p:cNvPr id="5" name="图片 4" descr="timg[5]"/>
          <p:cNvPicPr>
            <a:picLocks noChangeAspect="1"/>
          </p:cNvPicPr>
          <p:nvPr/>
        </p:nvPicPr>
        <p:blipFill>
          <a:blip r:embed="rId2"/>
          <a:stretch>
            <a:fillRect/>
          </a:stretch>
        </p:blipFill>
        <p:spPr>
          <a:xfrm>
            <a:off x="5214620" y="521335"/>
            <a:ext cx="3439160" cy="2127885"/>
          </a:xfrm>
          <a:prstGeom prst="rect">
            <a:avLst/>
          </a:prstGeom>
        </p:spPr>
      </p:pic>
    </p:spTree>
  </p:cSld>
  <p:clrMapOvr>
    <a:masterClrMapping/>
  </p:clrMapOvr>
  <p:transition spd="med">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478303" cy="449580"/>
            <a:chOff x="0" y="-12763"/>
            <a:chExt cx="1478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412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字体适合性</a:t>
              </a:r>
              <a:endParaRPr lang="zh-CN" sz="2000" dirty="0">
                <a:latin typeface="微软雅黑" panose="020B0503020204020204" charset="-122"/>
                <a:ea typeface="微软雅黑" panose="020B0503020204020204" charset="-122"/>
              </a:endParaRPr>
            </a:p>
          </p:txBody>
        </p:sp>
      </p:grpSp>
      <p:sp>
        <p:nvSpPr>
          <p:cNvPr id="3" name="副标题 2"/>
          <p:cNvSpPr>
            <a:spLocks noChangeArrowheads="1"/>
          </p:cNvSpPr>
          <p:nvPr/>
        </p:nvSpPr>
        <p:spPr bwMode="auto">
          <a:xfrm>
            <a:off x="607060" y="1472565"/>
            <a:ext cx="3082290" cy="22199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p>
            <a:pPr marL="342900" indent="-342900">
              <a:lnSpc>
                <a:spcPct val="150000"/>
              </a:lnSpc>
              <a:spcBef>
                <a:spcPct val="20000"/>
              </a:spcBef>
              <a:buFont typeface="Arial" panose="020B0604020202020204" pitchFamily="34" charset="0"/>
              <a:buChar char="•"/>
            </a:pP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文</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字设</a:t>
            </a: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计从</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表述主题的要求</a:t>
            </a: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，与内</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容吻合一致，</a:t>
            </a: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不相</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互脱离</a:t>
            </a: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，不相</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互冲</a:t>
            </a: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突</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a:t>
            </a:r>
            <a:endParaRPr lang="zh-CN" altLang="en-US" sz="2000" dirty="0"/>
          </a:p>
        </p:txBody>
      </p:sp>
      <p:pic>
        <p:nvPicPr>
          <p:cNvPr id="2" name="图片 1" descr="timg[5]"/>
          <p:cNvPicPr>
            <a:picLocks noChangeAspect="1"/>
          </p:cNvPicPr>
          <p:nvPr/>
        </p:nvPicPr>
        <p:blipFill>
          <a:blip r:embed="rId1"/>
          <a:srcRect t="33953" b="39370"/>
          <a:stretch>
            <a:fillRect/>
          </a:stretch>
        </p:blipFill>
        <p:spPr>
          <a:xfrm>
            <a:off x="4012565" y="521335"/>
            <a:ext cx="4812030" cy="1283970"/>
          </a:xfrm>
          <a:prstGeom prst="rect">
            <a:avLst/>
          </a:prstGeom>
        </p:spPr>
      </p:pic>
      <p:pic>
        <p:nvPicPr>
          <p:cNvPr id="4" name="图片 3" descr="u=2360393080,3946215565&amp;fm=26&amp;gp=0[1]"/>
          <p:cNvPicPr>
            <a:picLocks noChangeAspect="1"/>
          </p:cNvPicPr>
          <p:nvPr/>
        </p:nvPicPr>
        <p:blipFill>
          <a:blip r:embed="rId2"/>
          <a:srcRect t="10923" b="19379"/>
          <a:stretch>
            <a:fillRect/>
          </a:stretch>
        </p:blipFill>
        <p:spPr>
          <a:xfrm>
            <a:off x="4062095" y="2113915"/>
            <a:ext cx="4762500" cy="2350135"/>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224303" cy="449580"/>
            <a:chOff x="0" y="-12763"/>
            <a:chExt cx="1224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158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字体排版</a:t>
              </a:r>
              <a:endParaRPr lang="zh-CN" sz="2000" dirty="0">
                <a:latin typeface="微软雅黑" panose="020B0503020204020204" charset="-122"/>
                <a:ea typeface="微软雅黑" panose="020B0503020204020204" charset="-122"/>
              </a:endParaRPr>
            </a:p>
          </p:txBody>
        </p:sp>
      </p:grpSp>
      <p:sp>
        <p:nvSpPr>
          <p:cNvPr id="4" name="文本框 11"/>
          <p:cNvSpPr txBox="1">
            <a:spLocks noChangeArrowheads="1"/>
          </p:cNvSpPr>
          <p:nvPr/>
        </p:nvSpPr>
        <p:spPr bwMode="auto">
          <a:xfrm>
            <a:off x="632460" y="926465"/>
            <a:ext cx="7997825" cy="18618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50000"/>
              </a:lnSpc>
              <a:spcBef>
                <a:spcPct val="20000"/>
              </a:spcBef>
            </a:pP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对齐原则：</a:t>
            </a: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左对齐  居中对齐  右对齐</a:t>
            </a:r>
            <a:endPar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a:lnSpc>
                <a:spcPct val="150000"/>
              </a:lnSpc>
              <a:spcBef>
                <a:spcPct val="20000"/>
              </a:spcBef>
            </a:pPr>
            <a:r>
              <a:rPr lang="zh-CN" altLang="en-US" sz="2000" dirty="0" smtClean="0">
                <a:solidFill>
                  <a:srgbClr val="3F3F3F"/>
                </a:solidFill>
                <a:latin typeface="微软雅黑" panose="020B0503020204020204" charset="-122"/>
                <a:ea typeface="微软雅黑" panose="020B0503020204020204" charset="-122"/>
                <a:sym typeface="微软雅黑" panose="020B0503020204020204" charset="-122"/>
              </a:rPr>
              <a:t>字</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数原则：视觉在感到疲劳之前</a:t>
            </a:r>
            <a:r>
              <a:rPr lang="zh-CN" altLang="en-US" sz="2000" dirty="0">
                <a:solidFill>
                  <a:srgbClr val="3F3F3F"/>
                </a:solidFill>
                <a:latin typeface="微软雅黑" panose="020B0503020204020204" charset="-122"/>
                <a:ea typeface="微软雅黑" panose="020B0503020204020204" charset="-122"/>
                <a:sym typeface="微软雅黑" panose="020B0503020204020204" charset="-122"/>
              </a:rPr>
              <a:t>所能承受的每行长度极限</a:t>
            </a:r>
            <a:endParaRPr lang="en-US" sz="2000" dirty="0">
              <a:solidFill>
                <a:srgbClr val="3F3F3F"/>
              </a:solidFill>
              <a:latin typeface="微软雅黑" panose="020B0503020204020204" charset="-122"/>
              <a:ea typeface="微软雅黑" panose="020B0503020204020204" charset="-122"/>
              <a:sym typeface="微软雅黑" panose="020B0503020204020204" charset="-122"/>
            </a:endParaRPr>
          </a:p>
          <a:p>
            <a:pPr>
              <a:lnSpc>
                <a:spcPct val="150000"/>
              </a:lnSpc>
              <a:spcBef>
                <a:spcPct val="20000"/>
              </a:spcBef>
            </a:pPr>
            <a:r>
              <a:rPr lang="zh-CN" altLang="en-US" sz="2000" b="1" dirty="0" smtClean="0">
                <a:solidFill>
                  <a:schemeClr val="tx1">
                    <a:lumMod val="65000"/>
                    <a:lumOff val="35000"/>
                  </a:schemeClr>
                </a:solidFill>
                <a:latin typeface="+mj-ea"/>
                <a:ea typeface="+mj-ea"/>
                <a:sym typeface="微软雅黑" panose="020B0503020204020204" charset="-122"/>
              </a:rPr>
              <a:t>标题：</a:t>
            </a:r>
            <a:r>
              <a:rPr lang="en-US" altLang="zh-CN" sz="2000" b="1" dirty="0" smtClean="0">
                <a:solidFill>
                  <a:schemeClr val="tx1">
                    <a:lumMod val="65000"/>
                    <a:lumOff val="35000"/>
                  </a:schemeClr>
                </a:solidFill>
                <a:latin typeface="+mj-ea"/>
                <a:ea typeface="+mj-ea"/>
                <a:sym typeface="+mn-ea"/>
              </a:rPr>
              <a:t>2-8</a:t>
            </a:r>
            <a:r>
              <a:rPr lang="zh-CN" altLang="en-US" sz="2000" b="1" dirty="0">
                <a:solidFill>
                  <a:schemeClr val="tx1">
                    <a:lumMod val="65000"/>
                    <a:lumOff val="35000"/>
                  </a:schemeClr>
                </a:solidFill>
                <a:latin typeface="+mj-ea"/>
                <a:ea typeface="+mj-ea"/>
                <a:sym typeface="+mn-ea"/>
              </a:rPr>
              <a:t>个文字为最佳</a:t>
            </a:r>
            <a:endParaRPr lang="en-US" altLang="zh-CN" sz="2000" b="1" dirty="0" smtClean="0">
              <a:solidFill>
                <a:schemeClr val="tx1">
                  <a:lumMod val="65000"/>
                  <a:lumOff val="35000"/>
                </a:schemeClr>
              </a:solidFill>
              <a:latin typeface="+mj-ea"/>
              <a:ea typeface="+mj-ea"/>
              <a:sym typeface="微软雅黑" panose="020B0503020204020204" charset="-122"/>
            </a:endParaRPr>
          </a:p>
          <a:p>
            <a:pPr>
              <a:lnSpc>
                <a:spcPct val="150000"/>
              </a:lnSpc>
              <a:spcBef>
                <a:spcPct val="20000"/>
              </a:spcBef>
            </a:pPr>
            <a:r>
              <a:rPr lang="zh-CN" altLang="en-US" sz="2000" b="1" dirty="0" smtClean="0">
                <a:solidFill>
                  <a:schemeClr val="tx1">
                    <a:lumMod val="65000"/>
                    <a:lumOff val="35000"/>
                  </a:schemeClr>
                </a:solidFill>
                <a:latin typeface="+mj-ea"/>
                <a:ea typeface="+mj-ea"/>
                <a:sym typeface="微软雅黑" panose="020B0503020204020204" charset="-122"/>
              </a:rPr>
              <a:t>段落：每</a:t>
            </a:r>
            <a:r>
              <a:rPr lang="zh-CN" altLang="en-US" sz="2000" b="1" dirty="0">
                <a:solidFill>
                  <a:schemeClr val="tx1">
                    <a:lumMod val="65000"/>
                    <a:lumOff val="35000"/>
                  </a:schemeClr>
                </a:solidFill>
                <a:latin typeface="+mj-ea"/>
                <a:ea typeface="+mj-ea"/>
                <a:sym typeface="微软雅黑" panose="020B0503020204020204" charset="-122"/>
              </a:rPr>
              <a:t>行</a:t>
            </a:r>
            <a:r>
              <a:rPr lang="en-US" sz="2000" b="1" dirty="0">
                <a:solidFill>
                  <a:schemeClr val="tx1">
                    <a:lumMod val="65000"/>
                    <a:lumOff val="35000"/>
                  </a:schemeClr>
                </a:solidFill>
                <a:latin typeface="+mj-ea"/>
                <a:ea typeface="+mj-ea"/>
                <a:sym typeface="微软雅黑" panose="020B0503020204020204" charset="-122"/>
              </a:rPr>
              <a:t>39</a:t>
            </a:r>
            <a:r>
              <a:rPr lang="zh-CN" altLang="en-US" sz="2000" b="1" dirty="0">
                <a:solidFill>
                  <a:schemeClr val="tx1">
                    <a:lumMod val="65000"/>
                    <a:lumOff val="35000"/>
                  </a:schemeClr>
                </a:solidFill>
                <a:latin typeface="+mj-ea"/>
                <a:ea typeface="+mj-ea"/>
                <a:sym typeface="微软雅黑" panose="020B0503020204020204" charset="-122"/>
              </a:rPr>
              <a:t>到</a:t>
            </a:r>
            <a:r>
              <a:rPr lang="en-US" sz="2000" b="1" dirty="0">
                <a:solidFill>
                  <a:schemeClr val="tx1">
                    <a:lumMod val="65000"/>
                    <a:lumOff val="35000"/>
                  </a:schemeClr>
                </a:solidFill>
                <a:latin typeface="+mj-ea"/>
                <a:ea typeface="+mj-ea"/>
                <a:sym typeface="微软雅黑" panose="020B0503020204020204" charset="-122"/>
              </a:rPr>
              <a:t>45</a:t>
            </a:r>
            <a:r>
              <a:rPr lang="zh-CN" altLang="en-US" sz="2000" b="1" dirty="0">
                <a:solidFill>
                  <a:schemeClr val="tx1">
                    <a:lumMod val="65000"/>
                    <a:lumOff val="35000"/>
                  </a:schemeClr>
                </a:solidFill>
                <a:latin typeface="+mj-ea"/>
                <a:ea typeface="+mj-ea"/>
                <a:sym typeface="微软雅黑" panose="020B0503020204020204" charset="-122"/>
              </a:rPr>
              <a:t>个字</a:t>
            </a:r>
            <a:r>
              <a:rPr lang="zh-CN" altLang="en-US" sz="2000" b="1" dirty="0" smtClean="0">
                <a:solidFill>
                  <a:schemeClr val="tx1">
                    <a:lumMod val="65000"/>
                    <a:lumOff val="35000"/>
                  </a:schemeClr>
                </a:solidFill>
                <a:latin typeface="+mj-ea"/>
                <a:ea typeface="+mj-ea"/>
                <a:sym typeface="微软雅黑" panose="020B0503020204020204" charset="-122"/>
              </a:rPr>
              <a:t>母</a:t>
            </a:r>
            <a:endParaRPr lang="zh-CN" altLang="en-US" sz="2000" b="1" dirty="0" smtClean="0">
              <a:solidFill>
                <a:schemeClr val="tx1">
                  <a:lumMod val="65000"/>
                  <a:lumOff val="35000"/>
                </a:schemeClr>
              </a:solidFill>
              <a:latin typeface="+mj-ea"/>
              <a:ea typeface="+mj-ea"/>
              <a:sym typeface="微软雅黑" panose="020B0503020204020204" charset="-122"/>
            </a:endParaRPr>
          </a:p>
        </p:txBody>
      </p:sp>
      <p:pic>
        <p:nvPicPr>
          <p:cNvPr id="7" name="图片 6" descr="u=2201729338,3122361121&amp;fm=26&amp;gp=0[1]"/>
          <p:cNvPicPr>
            <a:picLocks noChangeAspect="1"/>
          </p:cNvPicPr>
          <p:nvPr/>
        </p:nvPicPr>
        <p:blipFill>
          <a:blip r:embed="rId1"/>
          <a:stretch>
            <a:fillRect/>
          </a:stretch>
        </p:blipFill>
        <p:spPr>
          <a:xfrm>
            <a:off x="1652905" y="3114675"/>
            <a:ext cx="5838190" cy="1314450"/>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2" name="成组"/>
          <p:cNvGrpSpPr/>
          <p:nvPr/>
        </p:nvGrpSpPr>
        <p:grpSpPr>
          <a:xfrm>
            <a:off x="242821" y="249387"/>
            <a:ext cx="462303" cy="449580"/>
            <a:chOff x="0" y="-12763"/>
            <a:chExt cx="462303"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41" name="学习建议"/>
            <p:cNvSpPr txBox="1"/>
            <p:nvPr/>
          </p:nvSpPr>
          <p:spPr>
            <a:xfrm>
              <a:off x="66063" y="-12763"/>
              <a:ext cx="396240"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点</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1483995" y="1463675"/>
            <a:ext cx="2637155" cy="221551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rPr>
              <a:t>在几何学中，点只是代表位置，无大小</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rPr>
              <a:t>在美学中，点有大小、形状、颜色、肌理等造型元素</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pic>
        <p:nvPicPr>
          <p:cNvPr id="7" name="图片 6" descr="timgOO3QGJR1"/>
          <p:cNvPicPr>
            <a:picLocks noChangeAspect="1"/>
          </p:cNvPicPr>
          <p:nvPr/>
        </p:nvPicPr>
        <p:blipFill>
          <a:blip r:embed="rId1"/>
          <a:stretch>
            <a:fillRect/>
          </a:stretch>
        </p:blipFill>
        <p:spPr>
          <a:xfrm>
            <a:off x="5759450" y="521335"/>
            <a:ext cx="2425065" cy="2056130"/>
          </a:xfrm>
          <a:prstGeom prst="rect">
            <a:avLst/>
          </a:prstGeom>
        </p:spPr>
      </p:pic>
      <p:pic>
        <p:nvPicPr>
          <p:cNvPr id="8" name="图片 7" descr="timgGDQK168C"/>
          <p:cNvPicPr>
            <a:picLocks noChangeAspect="1"/>
          </p:cNvPicPr>
          <p:nvPr/>
        </p:nvPicPr>
        <p:blipFill>
          <a:blip r:embed="rId2"/>
          <a:srcRect l="28299" t="11947" r="28015" b="29867"/>
          <a:stretch>
            <a:fillRect/>
          </a:stretch>
        </p:blipFill>
        <p:spPr>
          <a:xfrm>
            <a:off x="5759450" y="2725420"/>
            <a:ext cx="2425065" cy="2071370"/>
          </a:xfrm>
          <a:prstGeom prst="rect">
            <a:avLst/>
          </a:prstGeom>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748303" cy="449580"/>
            <a:chOff x="0" y="-12763"/>
            <a:chExt cx="2748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682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字间距、行间距和行高</a:t>
              </a:r>
              <a:endParaRPr lang="zh-CN" sz="2000" dirty="0">
                <a:latin typeface="微软雅黑" panose="020B0503020204020204" charset="-122"/>
                <a:ea typeface="微软雅黑" panose="020B0503020204020204" charset="-122"/>
              </a:endParaRPr>
            </a:p>
          </p:txBody>
        </p:sp>
      </p:grpSp>
      <p:pic>
        <p:nvPicPr>
          <p:cNvPr id="2" name="图片 1"/>
          <p:cNvPicPr>
            <a:picLocks noChangeAspect="1"/>
          </p:cNvPicPr>
          <p:nvPr/>
        </p:nvPicPr>
        <p:blipFill>
          <a:blip r:embed="rId1"/>
          <a:stretch>
            <a:fillRect/>
          </a:stretch>
        </p:blipFill>
        <p:spPr>
          <a:xfrm>
            <a:off x="1473200" y="835660"/>
            <a:ext cx="6838950" cy="3829050"/>
          </a:xfrm>
          <a:prstGeom prst="rect">
            <a:avLst/>
          </a:prstGeom>
        </p:spPr>
      </p:pic>
    </p:spTree>
  </p:cSld>
  <p:clrMapOvr>
    <a:masterClrMapping/>
  </p:clrMapOvr>
  <p:transition spd="med">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2748303" cy="449580"/>
            <a:chOff x="0" y="-12763"/>
            <a:chExt cx="2748301"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2682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字间距、行间距和行高</a:t>
              </a:r>
              <a:endParaRPr lang="zh-CN" sz="2000" dirty="0">
                <a:latin typeface="微软雅黑" panose="020B0503020204020204" charset="-122"/>
                <a:ea typeface="微软雅黑" panose="020B0503020204020204" charset="-122"/>
              </a:endParaRPr>
            </a:p>
          </p:txBody>
        </p:sp>
      </p:grpSp>
      <p:pic>
        <p:nvPicPr>
          <p:cNvPr id="3" name="图片 2"/>
          <p:cNvPicPr>
            <a:picLocks noChangeAspect="1"/>
          </p:cNvPicPr>
          <p:nvPr/>
        </p:nvPicPr>
        <p:blipFill>
          <a:blip r:embed="rId1"/>
          <a:stretch>
            <a:fillRect/>
          </a:stretch>
        </p:blipFill>
        <p:spPr>
          <a:xfrm>
            <a:off x="813435" y="711200"/>
            <a:ext cx="7517130" cy="3721100"/>
          </a:xfrm>
          <a:prstGeom prst="rect">
            <a:avLst/>
          </a:prstGeom>
        </p:spPr>
      </p:pic>
    </p:spTree>
  </p:cSld>
  <p:clrMapOvr>
    <a:masterClrMapping/>
  </p:clrMapOvr>
  <p:transition spd="med">
    <p:wip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732303" cy="449580"/>
            <a:chOff x="0" y="-12763"/>
            <a:chExt cx="1732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666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字体排版技巧</a:t>
              </a:r>
              <a:endParaRPr lang="zh-CN" sz="2000" dirty="0">
                <a:latin typeface="微软雅黑" panose="020B0503020204020204" charset="-122"/>
                <a:ea typeface="微软雅黑" panose="020B0503020204020204" charset="-122"/>
              </a:endParaRPr>
            </a:p>
          </p:txBody>
        </p:sp>
      </p:grpSp>
      <p:sp>
        <p:nvSpPr>
          <p:cNvPr id="3" name="副标题 2"/>
          <p:cNvSpPr>
            <a:spLocks noChangeArrowheads="1"/>
          </p:cNvSpPr>
          <p:nvPr/>
        </p:nvSpPr>
        <p:spPr bwMode="auto">
          <a:xfrm>
            <a:off x="491490" y="1176655"/>
            <a:ext cx="3082290" cy="2790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p>
            <a:pPr marL="342900" indent="-342900">
              <a:lnSpc>
                <a:spcPct val="150000"/>
              </a:lnSpc>
              <a:spcBef>
                <a:spcPct val="20000"/>
              </a:spcBef>
              <a:buFont typeface="Arial" panose="020B0604020202020204" pitchFamily="34" charset="0"/>
              <a:buChar char="•"/>
            </a:pPr>
            <a:r>
              <a:rPr lang="zh-CN" altLang="en-US" sz="2000" b="1"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对</a:t>
            </a:r>
            <a:r>
              <a:rPr lang="zh-CN" altLang="en-US" sz="2000" b="1"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比</a:t>
            </a: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，通过文字大小颜色</a:t>
            </a: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粗细的对比可以使文案主次分明，利于用户阅读最重要的信息，通过</a:t>
            </a:r>
            <a:r>
              <a:rPr lang="zh-CN" altLang="en-US" sz="2000" dirty="0">
                <a:solidFill>
                  <a:schemeClr val="tx1">
                    <a:lumMod val="65000"/>
                    <a:lumOff val="35000"/>
                  </a:schemeClr>
                </a:solidFill>
                <a:latin typeface="微软雅黑" panose="020B0503020204020204" charset="-122"/>
                <a:ea typeface="微软雅黑" panose="020B0503020204020204" charset="-122"/>
                <a:sym typeface="+mn-ea"/>
              </a:rPr>
              <a:t>变化可以使文字出现层次传递。</a:t>
            </a:r>
            <a:endParaRPr lang="zh-CN" altLang="en-US" sz="2000" dirty="0">
              <a:solidFill>
                <a:schemeClr val="tx1">
                  <a:lumMod val="65000"/>
                  <a:lumOff val="35000"/>
                </a:schemeClr>
              </a:solidFill>
            </a:endParaRPr>
          </a:p>
          <a:p>
            <a:pPr marL="342900" indent="-342900">
              <a:lnSpc>
                <a:spcPct val="150000"/>
              </a:lnSpc>
              <a:spcBef>
                <a:spcPct val="20000"/>
              </a:spcBef>
              <a:buFont typeface="Arial" panose="020B0604020202020204" pitchFamily="34" charset="0"/>
              <a:buChar char="•"/>
            </a:pPr>
            <a:endParaRPr lang="zh-CN" altLang="en-US" sz="2000" dirty="0"/>
          </a:p>
        </p:txBody>
      </p:sp>
      <p:pic>
        <p:nvPicPr>
          <p:cNvPr id="5" name="图片 4" descr="u=1538254670,545811190&amp;fm=26&amp;gp=0[1]"/>
          <p:cNvPicPr>
            <a:picLocks noChangeAspect="1"/>
          </p:cNvPicPr>
          <p:nvPr/>
        </p:nvPicPr>
        <p:blipFill>
          <a:blip r:embed="rId1"/>
          <a:srcRect l="24828" t="16278" r="19026" b="14537"/>
          <a:stretch>
            <a:fillRect/>
          </a:stretch>
        </p:blipFill>
        <p:spPr>
          <a:xfrm>
            <a:off x="4237355" y="1385570"/>
            <a:ext cx="4135755" cy="2372360"/>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732303" cy="449580"/>
            <a:chOff x="0" y="-12763"/>
            <a:chExt cx="1732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666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字体排版技巧</a:t>
              </a:r>
              <a:endParaRPr lang="zh-CN" sz="2000" dirty="0">
                <a:latin typeface="微软雅黑" panose="020B0503020204020204" charset="-122"/>
                <a:ea typeface="微软雅黑" panose="020B0503020204020204" charset="-122"/>
              </a:endParaRPr>
            </a:p>
          </p:txBody>
        </p:sp>
      </p:grpSp>
      <p:sp>
        <p:nvSpPr>
          <p:cNvPr id="3" name="副标题 2"/>
          <p:cNvSpPr>
            <a:spLocks noChangeArrowheads="1"/>
          </p:cNvSpPr>
          <p:nvPr/>
        </p:nvSpPr>
        <p:spPr bwMode="auto">
          <a:xfrm>
            <a:off x="491490" y="1675765"/>
            <a:ext cx="3082290" cy="2041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p>
            <a:pPr marL="342900" indent="-342900">
              <a:lnSpc>
                <a:spcPct val="150000"/>
              </a:lnSpc>
              <a:spcBef>
                <a:spcPct val="20000"/>
              </a:spcBef>
              <a:buFont typeface="Arial" panose="020B0604020202020204" pitchFamily="34" charset="0"/>
              <a:buChar char="•"/>
            </a:pPr>
            <a:r>
              <a:rPr lang="zh-CN" altLang="en-US" sz="2000" b="1" dirty="0" smtClean="0">
                <a:solidFill>
                  <a:schemeClr val="bg2"/>
                </a:solidFill>
                <a:latin typeface="微软雅黑" panose="020B0503020204020204" charset="-122"/>
                <a:ea typeface="微软雅黑" panose="020B0503020204020204" charset="-122"/>
                <a:sym typeface="微软雅黑" panose="020B0503020204020204" charset="-122"/>
              </a:rPr>
              <a:t>角度调整</a:t>
            </a: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t>
            </a: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增</a:t>
            </a: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强速度感，增强促销气氛，突出重点单个或多个文字</a:t>
            </a:r>
            <a:r>
              <a:rPr lang="zh-CN" altLang="en-US" sz="2000" dirty="0">
                <a:solidFill>
                  <a:schemeClr val="tx1">
                    <a:lumMod val="65000"/>
                    <a:lumOff val="35000"/>
                  </a:schemeClr>
                </a:solidFill>
                <a:latin typeface="微软雅黑" panose="020B0503020204020204" charset="-122"/>
                <a:ea typeface="微软雅黑" panose="020B0503020204020204" charset="-122"/>
                <a:sym typeface="+mn-ea"/>
              </a:rPr>
              <a:t>。</a:t>
            </a:r>
            <a:endParaRPr lang="zh-CN" altLang="en-US" sz="2000" dirty="0">
              <a:solidFill>
                <a:schemeClr val="tx1">
                  <a:lumMod val="65000"/>
                  <a:lumOff val="35000"/>
                </a:schemeClr>
              </a:solidFill>
            </a:endParaRPr>
          </a:p>
          <a:p>
            <a:pPr marL="342900" indent="-342900">
              <a:lnSpc>
                <a:spcPct val="150000"/>
              </a:lnSpc>
              <a:spcBef>
                <a:spcPct val="20000"/>
              </a:spcBef>
              <a:buFont typeface="Arial" panose="020B0604020202020204" pitchFamily="34" charset="0"/>
              <a:buChar char="•"/>
            </a:pPr>
            <a:endParaRPr lang="zh-CN" altLang="en-US" sz="2000" dirty="0"/>
          </a:p>
        </p:txBody>
      </p:sp>
      <p:pic>
        <p:nvPicPr>
          <p:cNvPr id="2" name="图片 1" descr="timg10ZNOHOF"/>
          <p:cNvPicPr>
            <a:picLocks noChangeAspect="1"/>
          </p:cNvPicPr>
          <p:nvPr/>
        </p:nvPicPr>
        <p:blipFill>
          <a:blip r:embed="rId1"/>
          <a:stretch>
            <a:fillRect/>
          </a:stretch>
        </p:blipFill>
        <p:spPr>
          <a:xfrm>
            <a:off x="4194810" y="1257935"/>
            <a:ext cx="4353560" cy="2628265"/>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732303" cy="449580"/>
            <a:chOff x="0" y="-12763"/>
            <a:chExt cx="1732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666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字体排版技巧</a:t>
              </a:r>
              <a:endParaRPr lang="zh-CN" sz="2000" dirty="0">
                <a:latin typeface="微软雅黑" panose="020B0503020204020204" charset="-122"/>
                <a:ea typeface="微软雅黑" panose="020B0503020204020204" charset="-122"/>
              </a:endParaRPr>
            </a:p>
          </p:txBody>
        </p:sp>
      </p:grpSp>
      <p:sp>
        <p:nvSpPr>
          <p:cNvPr id="3" name="副标题 2"/>
          <p:cNvSpPr>
            <a:spLocks noChangeArrowheads="1"/>
          </p:cNvSpPr>
          <p:nvPr/>
        </p:nvSpPr>
        <p:spPr bwMode="auto">
          <a:xfrm>
            <a:off x="491490" y="1675765"/>
            <a:ext cx="3082290" cy="2041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p>
            <a:pPr marL="342900" indent="-342900">
              <a:lnSpc>
                <a:spcPct val="150000"/>
              </a:lnSpc>
              <a:spcBef>
                <a:spcPct val="20000"/>
              </a:spcBef>
              <a:buFont typeface="Arial" panose="020B0604020202020204" pitchFamily="34" charset="0"/>
              <a:buChar char="•"/>
            </a:pPr>
            <a:r>
              <a:rPr lang="zh-CN" altLang="en-US" sz="2000" b="1" dirty="0" smtClean="0">
                <a:solidFill>
                  <a:schemeClr val="bg2"/>
                </a:solidFill>
                <a:latin typeface="微软雅黑" panose="020B0503020204020204" charset="-122"/>
                <a:ea typeface="微软雅黑" panose="020B0503020204020204" charset="-122"/>
                <a:sym typeface="微软雅黑" panose="020B0503020204020204" charset="-122"/>
              </a:rPr>
              <a:t>位置调整</a:t>
            </a: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t>
            </a: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文字变换位置，进行轻度旋转或缩放，可以创建错落有致，比较活</a:t>
            </a: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泼。</a:t>
            </a:r>
            <a:endParaRPr lang="zh-CN" altLang="en-US" sz="2000" dirty="0">
              <a:solidFill>
                <a:schemeClr val="tx1">
                  <a:lumMod val="65000"/>
                  <a:lumOff val="35000"/>
                </a:schemeClr>
              </a:solidFill>
              <a:latin typeface="微软雅黑" panose="020B0503020204020204" charset="-122"/>
              <a:ea typeface="微软雅黑" panose="020B0503020204020204" charset="-122"/>
            </a:endParaRPr>
          </a:p>
          <a:p>
            <a:pPr marL="342900" indent="-342900">
              <a:lnSpc>
                <a:spcPct val="150000"/>
              </a:lnSpc>
              <a:spcBef>
                <a:spcPct val="20000"/>
              </a:spcBef>
              <a:buFont typeface="Arial" panose="020B0604020202020204" pitchFamily="34" charset="0"/>
              <a:buChar char="•"/>
            </a:pPr>
            <a:endParaRPr lang="zh-CN" altLang="en-US" sz="2000" dirty="0"/>
          </a:p>
        </p:txBody>
      </p:sp>
      <p:pic>
        <p:nvPicPr>
          <p:cNvPr id="4" name="图片 3" descr="timg8EAOZQMC"/>
          <p:cNvPicPr>
            <a:picLocks noChangeAspect="1"/>
          </p:cNvPicPr>
          <p:nvPr/>
        </p:nvPicPr>
        <p:blipFill>
          <a:blip r:embed="rId1"/>
          <a:stretch>
            <a:fillRect/>
          </a:stretch>
        </p:blipFill>
        <p:spPr>
          <a:xfrm>
            <a:off x="4102100" y="1284605"/>
            <a:ext cx="4588510" cy="2823845"/>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42821" y="249387"/>
            <a:ext cx="1732303" cy="449580"/>
            <a:chOff x="0" y="-12763"/>
            <a:chExt cx="1732302"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1666239"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字体排版技巧</a:t>
              </a:r>
              <a:endParaRPr lang="zh-CN" sz="2000" dirty="0">
                <a:latin typeface="微软雅黑" panose="020B0503020204020204" charset="-122"/>
                <a:ea typeface="微软雅黑" panose="020B0503020204020204" charset="-122"/>
              </a:endParaRPr>
            </a:p>
          </p:txBody>
        </p:sp>
      </p:grpSp>
      <p:sp>
        <p:nvSpPr>
          <p:cNvPr id="3" name="副标题 2"/>
          <p:cNvSpPr>
            <a:spLocks noChangeArrowheads="1"/>
          </p:cNvSpPr>
          <p:nvPr/>
        </p:nvSpPr>
        <p:spPr bwMode="auto">
          <a:xfrm>
            <a:off x="491490" y="1675765"/>
            <a:ext cx="3082290" cy="2041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p>
            <a:pPr marL="342900" indent="-342900">
              <a:lnSpc>
                <a:spcPct val="150000"/>
              </a:lnSpc>
              <a:spcBef>
                <a:spcPct val="20000"/>
              </a:spcBef>
              <a:buFont typeface="Arial" panose="020B0604020202020204" pitchFamily="34" charset="0"/>
              <a:buChar char="•"/>
            </a:pPr>
            <a:r>
              <a:rPr lang="zh-CN" altLang="en-US" sz="2000" b="1" dirty="0" smtClean="0">
                <a:solidFill>
                  <a:schemeClr val="bg2"/>
                </a:solidFill>
                <a:latin typeface="微软雅黑" panose="020B0503020204020204" charset="-122"/>
                <a:ea typeface="微软雅黑" panose="020B0503020204020204" charset="-122"/>
                <a:sym typeface="微软雅黑" panose="020B0503020204020204" charset="-122"/>
              </a:rPr>
              <a:t>辅助元素</a:t>
            </a: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t>
            </a: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借</a:t>
            </a:r>
            <a:r>
              <a:rPr lang="zh-CN" altLang="en-US" sz="20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助图形使文字排版更加有格调，更好的突出文字，达到美</a:t>
            </a: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化</a:t>
            </a: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mn-ea"/>
              </a:rPr>
              <a:t>版</a:t>
            </a:r>
            <a:r>
              <a:rPr lang="zh-CN" altLang="en-US" sz="2000" dirty="0">
                <a:solidFill>
                  <a:schemeClr val="tx1">
                    <a:lumMod val="65000"/>
                    <a:lumOff val="35000"/>
                  </a:schemeClr>
                </a:solidFill>
                <a:latin typeface="微软雅黑" panose="020B0503020204020204" charset="-122"/>
                <a:ea typeface="微软雅黑" panose="020B0503020204020204" charset="-122"/>
                <a:sym typeface="+mn-ea"/>
              </a:rPr>
              <a:t>面的效果</a:t>
            </a:r>
            <a:r>
              <a:rPr lang="zh-CN" altLang="en-US" sz="20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t>
            </a:r>
            <a:endParaRPr lang="zh-CN" altLang="en-US" sz="2000" dirty="0">
              <a:solidFill>
                <a:schemeClr val="tx1">
                  <a:lumMod val="65000"/>
                  <a:lumOff val="35000"/>
                </a:schemeClr>
              </a:solidFill>
              <a:latin typeface="微软雅黑" panose="020B0503020204020204" charset="-122"/>
              <a:ea typeface="微软雅黑" panose="020B0503020204020204" charset="-122"/>
            </a:endParaRPr>
          </a:p>
          <a:p>
            <a:pPr marL="342900" indent="-342900">
              <a:lnSpc>
                <a:spcPct val="150000"/>
              </a:lnSpc>
              <a:spcBef>
                <a:spcPct val="20000"/>
              </a:spcBef>
              <a:buFont typeface="Arial" panose="020B0604020202020204" pitchFamily="34" charset="0"/>
              <a:buChar char="•"/>
            </a:pPr>
            <a:endParaRPr lang="zh-CN" altLang="en-US" sz="2000" dirty="0"/>
          </a:p>
        </p:txBody>
      </p:sp>
      <p:pic>
        <p:nvPicPr>
          <p:cNvPr id="2" name="图片 1" descr="timgYFBXLMTK"/>
          <p:cNvPicPr>
            <a:picLocks noChangeAspect="1"/>
          </p:cNvPicPr>
          <p:nvPr/>
        </p:nvPicPr>
        <p:blipFill>
          <a:blip r:embed="rId1"/>
          <a:stretch>
            <a:fillRect/>
          </a:stretch>
        </p:blipFill>
        <p:spPr>
          <a:xfrm>
            <a:off x="3698875" y="521335"/>
            <a:ext cx="5326380" cy="2663190"/>
          </a:xfrm>
          <a:prstGeom prst="rect">
            <a:avLst/>
          </a:prstGeom>
        </p:spPr>
      </p:pic>
      <p:pic>
        <p:nvPicPr>
          <p:cNvPr id="5" name="图片 4" descr="u=1341671647,1793567&amp;fm=11&amp;gp=0[1]"/>
          <p:cNvPicPr>
            <a:picLocks noChangeAspect="1"/>
          </p:cNvPicPr>
          <p:nvPr/>
        </p:nvPicPr>
        <p:blipFill>
          <a:blip r:embed="rId2"/>
          <a:srcRect l="21880" t="13318" r="19450" b="29182"/>
          <a:stretch>
            <a:fillRect/>
          </a:stretch>
        </p:blipFill>
        <p:spPr>
          <a:xfrm>
            <a:off x="4699000" y="2639060"/>
            <a:ext cx="3725545" cy="2409825"/>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
          <p:cNvSpPr txBox="1"/>
          <p:nvPr/>
        </p:nvSpPr>
        <p:spPr>
          <a:xfrm>
            <a:off x="3401060" y="2130425"/>
            <a:ext cx="1938020" cy="64516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3600" b="1" dirty="0">
                <a:latin typeface="微软雅黑" panose="020B0503020204020204" charset="-122"/>
                <a:ea typeface="微软雅黑" panose="020B0503020204020204" charset="-122"/>
              </a:rPr>
              <a:t>课程总结</a:t>
            </a:r>
            <a:endParaRPr lang="zh-CN" sz="3600" b="1" dirty="0">
              <a:latin typeface="微软雅黑" panose="020B0503020204020204" charset="-122"/>
              <a:ea typeface="微软雅黑" panose="020B0503020204020204" charset="-122"/>
            </a:endParaRPr>
          </a:p>
        </p:txBody>
      </p:sp>
    </p:spTree>
  </p:cSld>
  <p:clrMapOvr>
    <a:masterClrMapping/>
  </p:clrMapOvr>
  <p:transition spd="med">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3" name="成组"/>
          <p:cNvGrpSpPr/>
          <p:nvPr/>
        </p:nvGrpSpPr>
        <p:grpSpPr>
          <a:xfrm>
            <a:off x="248536" y="258277"/>
            <a:ext cx="1224303" cy="449580"/>
            <a:chOff x="0" y="-12763"/>
            <a:chExt cx="1224301" cy="449578"/>
          </a:xfrm>
        </p:grpSpPr>
        <p:sp>
          <p:nvSpPr>
            <p:cNvPr id="281"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82" name="文本工具"/>
            <p:cNvSpPr txBox="1"/>
            <p:nvPr/>
          </p:nvSpPr>
          <p:spPr>
            <a:xfrm>
              <a:off x="66063" y="-12763"/>
              <a:ext cx="1158238"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2000" dirty="0">
                  <a:latin typeface="微软雅黑" panose="020B0503020204020204" charset="-122"/>
                  <a:ea typeface="微软雅黑" panose="020B0503020204020204" charset="-122"/>
                </a:rPr>
                <a:t>内容回顾</a:t>
              </a:r>
              <a:endParaRPr lang="zh-CN" altLang="en-US" sz="2000" dirty="0">
                <a:latin typeface="微软雅黑" panose="020B0503020204020204" charset="-122"/>
                <a:ea typeface="微软雅黑" panose="020B0503020204020204" charset="-122"/>
              </a:endParaRPr>
            </a:p>
          </p:txBody>
        </p:sp>
      </p:grpSp>
      <p:grpSp>
        <p:nvGrpSpPr>
          <p:cNvPr id="10" name="组合 9"/>
          <p:cNvGrpSpPr/>
          <p:nvPr/>
        </p:nvGrpSpPr>
        <p:grpSpPr>
          <a:xfrm>
            <a:off x="314325" y="957580"/>
            <a:ext cx="8404969" cy="3832107"/>
            <a:chOff x="726" y="2302"/>
            <a:chExt cx="16031" cy="7429"/>
          </a:xfrm>
        </p:grpSpPr>
        <p:sp>
          <p:nvSpPr>
            <p:cNvPr id="3" name="文本框 2"/>
            <p:cNvSpPr txBox="1"/>
            <p:nvPr/>
          </p:nvSpPr>
          <p:spPr>
            <a:xfrm>
              <a:off x="754" y="2302"/>
              <a:ext cx="2976" cy="4027"/>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solidFill>
                    <a:schemeClr val="bg2"/>
                  </a:solidFill>
                  <a:latin typeface="微软雅黑" panose="020B0503020204020204" charset="-122"/>
                  <a:ea typeface="微软雅黑" panose="020B0503020204020204" charset="-122"/>
                  <a:cs typeface="苹方-简" panose="020B0400000000000000" charset="-122"/>
                </a:rPr>
                <a:t>平面构成基础</a:t>
              </a:r>
              <a:endParaRPr lang="zh-CN">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endParaRPr lang="zh-CN">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平面构成概念</a:t>
              </a:r>
              <a:endParaRPr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400">
                  <a:solidFill>
                    <a:schemeClr val="bg2"/>
                  </a:solidFill>
                  <a:latin typeface="微软雅黑" panose="020B0503020204020204" charset="-122"/>
                  <a:ea typeface="微软雅黑" panose="020B0503020204020204" charset="-122"/>
                  <a:cs typeface="苹方-简" panose="020B0400000000000000" charset="-122"/>
                </a:rPr>
                <a:t>平面构成基本要素</a:t>
              </a:r>
              <a:endParaRPr lang="zh-CN" sz="14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透视</a:t>
              </a:r>
              <a:endParaRPr kumimoji="0" lang="zh-CN" altLang="en-US" sz="1800" b="0" i="0" u="none" strike="noStrike" cap="none" spc="0" normalizeH="0" baseline="0">
                <a:ln>
                  <a:noFill/>
                </a:ln>
                <a:solidFill>
                  <a:schemeClr val="bg2"/>
                </a:solidFill>
                <a:effectLst/>
                <a:uFillTx/>
                <a:latin typeface="微软雅黑" panose="020B0503020204020204" charset="-122"/>
                <a:ea typeface="微软雅黑" panose="020B0503020204020204" charset="-122"/>
                <a:cs typeface="苹方-简" panose="020B0400000000000000" charset="-122"/>
                <a:sym typeface="Calibri" panose="020F0502020204030204"/>
              </a:endParaRPr>
            </a:p>
          </p:txBody>
        </p:sp>
        <p:cxnSp>
          <p:nvCxnSpPr>
            <p:cNvPr id="7" name="直接连接符 6"/>
            <p:cNvCxnSpPr/>
            <p:nvPr/>
          </p:nvCxnSpPr>
          <p:spPr>
            <a:xfrm>
              <a:off x="726" y="3468"/>
              <a:ext cx="2849"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8" name="直接连接符 7"/>
            <p:cNvCxnSpPr/>
            <p:nvPr/>
          </p:nvCxnSpPr>
          <p:spPr>
            <a:xfrm>
              <a:off x="4094" y="3468"/>
              <a:ext cx="2849"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2" name="直接连接符 1"/>
            <p:cNvCxnSpPr/>
            <p:nvPr/>
          </p:nvCxnSpPr>
          <p:spPr>
            <a:xfrm>
              <a:off x="7292" y="3468"/>
              <a:ext cx="2849"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cxnSp>
          <p:nvCxnSpPr>
            <p:cNvPr id="11" name="直接连接符 10"/>
            <p:cNvCxnSpPr/>
            <p:nvPr/>
          </p:nvCxnSpPr>
          <p:spPr>
            <a:xfrm>
              <a:off x="10621" y="3468"/>
              <a:ext cx="2849"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sp>
          <p:nvSpPr>
            <p:cNvPr id="12" name="文本框 11"/>
            <p:cNvSpPr txBox="1"/>
            <p:nvPr/>
          </p:nvSpPr>
          <p:spPr>
            <a:xfrm>
              <a:off x="4083" y="2302"/>
              <a:ext cx="2976" cy="6623"/>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solidFill>
                    <a:schemeClr val="bg2"/>
                  </a:solidFill>
                  <a:latin typeface="微软雅黑" panose="020B0503020204020204" charset="-122"/>
                  <a:ea typeface="微软雅黑" panose="020B0503020204020204" charset="-122"/>
                  <a:cs typeface="苹方-简" panose="020B0400000000000000" charset="-122"/>
                </a:rPr>
                <a:t>色彩构成基础</a:t>
              </a:r>
              <a:endParaRPr lang="zh-CN">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endParaRPr lang="zh-CN">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为什么有色彩</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有彩色和无彩</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色彩属性</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色彩的冷暖</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色彩的轻重</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色彩的性格</a:t>
              </a:r>
              <a:endParaRPr lang="zh-CN" sz="1800">
                <a:solidFill>
                  <a:schemeClr val="bg2"/>
                </a:solidFill>
                <a:latin typeface="微软雅黑" panose="020B0503020204020204" charset="-122"/>
                <a:ea typeface="微软雅黑" panose="020B0503020204020204" charset="-122"/>
                <a:cs typeface="苹方-简" panose="020B0400000000000000" charset="-122"/>
              </a:endParaRPr>
            </a:p>
          </p:txBody>
        </p:sp>
        <p:sp>
          <p:nvSpPr>
            <p:cNvPr id="13" name="文本框 12"/>
            <p:cNvSpPr txBox="1"/>
            <p:nvPr/>
          </p:nvSpPr>
          <p:spPr>
            <a:xfrm>
              <a:off x="7262" y="2302"/>
              <a:ext cx="2976" cy="4206"/>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solidFill>
                    <a:schemeClr val="bg2"/>
                  </a:solidFill>
                  <a:latin typeface="微软雅黑" panose="020B0503020204020204" charset="-122"/>
                  <a:ea typeface="微软雅黑" panose="020B0503020204020204" charset="-122"/>
                  <a:cs typeface="苹方-简" panose="020B0400000000000000" charset="-122"/>
                </a:rPr>
                <a:t>版式设计基础</a:t>
              </a:r>
              <a:endParaRPr lang="zh-CN">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endParaRPr lang="zh-CN">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版式设计概念视觉三要素</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版式设计原则</a:t>
              </a:r>
              <a:endParaRPr lang="zh-CN" sz="1800">
                <a:solidFill>
                  <a:schemeClr val="bg2"/>
                </a:solidFill>
                <a:latin typeface="微软雅黑" panose="020B0503020204020204" charset="-122"/>
                <a:ea typeface="微软雅黑" panose="020B0503020204020204" charset="-122"/>
                <a:cs typeface="苹方-简" panose="020B0400000000000000" charset="-122"/>
              </a:endParaRPr>
            </a:p>
          </p:txBody>
        </p:sp>
        <p:sp>
          <p:nvSpPr>
            <p:cNvPr id="14" name="文本框 13"/>
            <p:cNvSpPr txBox="1"/>
            <p:nvPr/>
          </p:nvSpPr>
          <p:spPr>
            <a:xfrm>
              <a:off x="10557" y="2303"/>
              <a:ext cx="2976" cy="5011"/>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solidFill>
                    <a:schemeClr val="bg2"/>
                  </a:solidFill>
                  <a:latin typeface="微软雅黑" panose="020B0503020204020204" charset="-122"/>
                  <a:ea typeface="微软雅黑" panose="020B0503020204020204" charset="-122"/>
                  <a:cs typeface="苹方-简" panose="020B0400000000000000" charset="-122"/>
                </a:rPr>
                <a:t>图形设计基础</a:t>
              </a:r>
              <a:endParaRPr lang="zh-CN">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endParaRPr lang="zh-CN">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图形概念</a:t>
              </a:r>
              <a:endParaRPr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图形功能</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图形创意思维</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图形创意表现</a:t>
              </a:r>
              <a:endParaRPr lang="zh-CN" sz="1800">
                <a:solidFill>
                  <a:schemeClr val="bg2"/>
                </a:solidFill>
                <a:latin typeface="微软雅黑" panose="020B0503020204020204" charset="-122"/>
                <a:ea typeface="微软雅黑" panose="020B0503020204020204" charset="-122"/>
                <a:cs typeface="苹方-简" panose="020B0400000000000000" charset="-122"/>
              </a:endParaRPr>
            </a:p>
          </p:txBody>
        </p:sp>
        <p:sp>
          <p:nvSpPr>
            <p:cNvPr id="15" name="文本框 14"/>
            <p:cNvSpPr txBox="1"/>
            <p:nvPr/>
          </p:nvSpPr>
          <p:spPr>
            <a:xfrm>
              <a:off x="13781" y="2303"/>
              <a:ext cx="2976" cy="742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solidFill>
                    <a:schemeClr val="bg2"/>
                  </a:solidFill>
                  <a:latin typeface="微软雅黑" panose="020B0503020204020204" charset="-122"/>
                  <a:ea typeface="微软雅黑" panose="020B0503020204020204" charset="-122"/>
                  <a:cs typeface="苹方-简" panose="020B0400000000000000" charset="-122"/>
                </a:rPr>
                <a:t>字体设计基础</a:t>
              </a:r>
              <a:endParaRPr lang="zh-CN">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endParaRPr lang="zh-CN">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字体设计概念</a:t>
              </a:r>
              <a:endParaRPr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字体设计应用</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字体分类</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字体属性</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字体识别性</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字体适用性</a:t>
              </a:r>
              <a:endParaRPr lang="zh-CN" sz="1800">
                <a:solidFill>
                  <a:schemeClr val="bg2"/>
                </a:solidFill>
                <a:latin typeface="微软雅黑" panose="020B0503020204020204" charset="-122"/>
                <a:ea typeface="微软雅黑" panose="020B0503020204020204"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800">
                  <a:solidFill>
                    <a:schemeClr val="bg2"/>
                  </a:solidFill>
                  <a:latin typeface="微软雅黑" panose="020B0503020204020204" charset="-122"/>
                  <a:ea typeface="微软雅黑" panose="020B0503020204020204" charset="-122"/>
                  <a:cs typeface="苹方-简" panose="020B0400000000000000" charset="-122"/>
                </a:rPr>
                <a:t>字体排版</a:t>
              </a:r>
              <a:endParaRPr lang="zh-CN" sz="1800">
                <a:solidFill>
                  <a:schemeClr val="bg2"/>
                </a:solidFill>
                <a:latin typeface="微软雅黑" panose="020B0503020204020204" charset="-122"/>
                <a:ea typeface="微软雅黑" panose="020B0503020204020204" charset="-122"/>
                <a:cs typeface="苹方-简" panose="020B0400000000000000" charset="-122"/>
              </a:endParaRPr>
            </a:p>
          </p:txBody>
        </p:sp>
        <p:cxnSp>
          <p:nvCxnSpPr>
            <p:cNvPr id="16" name="直接连接符 15"/>
            <p:cNvCxnSpPr/>
            <p:nvPr/>
          </p:nvCxnSpPr>
          <p:spPr>
            <a:xfrm>
              <a:off x="13781" y="3468"/>
              <a:ext cx="2849" cy="0"/>
            </a:xfrm>
            <a:prstGeom prst="line">
              <a:avLst/>
            </a:prstGeom>
            <a:noFill/>
            <a:ln w="12700" cap="flat">
              <a:solidFill>
                <a:schemeClr val="accent1"/>
              </a:solidFill>
              <a:prstDash val="solid"/>
              <a:miter lim="800000"/>
            </a:ln>
          </p:spPr>
          <p:style>
            <a:lnRef idx="0">
              <a:srgbClr val="FFFFFF"/>
            </a:lnRef>
            <a:fillRef idx="0">
              <a:srgbClr val="FFFFFF"/>
            </a:fillRef>
            <a:effectRef idx="0">
              <a:srgbClr val="FFFFFF"/>
            </a:effectRef>
            <a:fontRef idx="none"/>
          </p:style>
        </p:cxnSp>
      </p:grpSp>
    </p:spTree>
  </p:cSld>
  <p:clrMapOvr>
    <a:masterClrMapping/>
  </p:clrMapOvr>
  <p:transition spd="med">
    <p:cut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
          <p:cNvSpPr txBox="1"/>
          <p:nvPr/>
        </p:nvSpPr>
        <p:spPr>
          <a:xfrm>
            <a:off x="4010660" y="2249170"/>
            <a:ext cx="1122680" cy="64516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3600" b="1" dirty="0">
                <a:latin typeface="微软雅黑" panose="020B0503020204020204" charset="-122"/>
                <a:ea typeface="微软雅黑" panose="020B0503020204020204" charset="-122"/>
              </a:rPr>
              <a:t>谢谢</a:t>
            </a:r>
            <a:endParaRPr lang="zh-CN" sz="3600" b="1" dirty="0">
              <a:latin typeface="微软雅黑" panose="020B0503020204020204" charset="-122"/>
              <a:ea typeface="微软雅黑" panose="020B0503020204020204" charset="-122"/>
            </a:endParaRPr>
          </a:p>
        </p:txBody>
      </p:sp>
    </p:spTree>
  </p:cSld>
  <p:clrMapOvr>
    <a:masterClrMapping/>
  </p:clrMapOvr>
  <p:transition spd="med">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2" name="成组"/>
          <p:cNvGrpSpPr/>
          <p:nvPr/>
        </p:nvGrpSpPr>
        <p:grpSpPr>
          <a:xfrm>
            <a:off x="242821" y="249387"/>
            <a:ext cx="462303" cy="449580"/>
            <a:chOff x="0" y="-12763"/>
            <a:chExt cx="462303"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endParaRPr sz="1300"/>
            </a:p>
          </p:txBody>
        </p:sp>
        <p:sp>
          <p:nvSpPr>
            <p:cNvPr id="141" name="学习建议"/>
            <p:cNvSpPr txBox="1"/>
            <p:nvPr/>
          </p:nvSpPr>
          <p:spPr>
            <a:xfrm>
              <a:off x="66063" y="-12763"/>
              <a:ext cx="396240"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点</a:t>
              </a:r>
              <a:endParaRPr lang="zh-CN" sz="2000" dirty="0">
                <a:latin typeface="微软雅黑" panose="020B0503020204020204" charset="-122"/>
                <a:ea typeface="微软雅黑" panose="020B0503020204020204" charset="-122"/>
              </a:endParaRPr>
            </a:p>
          </p:txBody>
        </p:sp>
      </p:grpSp>
      <p:sp>
        <p:nvSpPr>
          <p:cNvPr id="2" name="文本框 1"/>
          <p:cNvSpPr txBox="1"/>
          <p:nvPr/>
        </p:nvSpPr>
        <p:spPr>
          <a:xfrm>
            <a:off x="704850" y="2018030"/>
            <a:ext cx="3550920" cy="11074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342900" marR="0" indent="-342900" algn="l" defTabSz="685800" rtl="0" fontAlgn="auto" latinLnBrk="0" hangingPunct="0">
              <a:lnSpc>
                <a:spcPct val="120000"/>
              </a:lnSpc>
              <a:spcBef>
                <a:spcPts val="0"/>
              </a:spcBef>
              <a:spcAft>
                <a:spcPts val="0"/>
              </a:spcAft>
              <a:buClrTx/>
              <a:buSzTx/>
              <a:buFont typeface="Arial" panose="020B0604020202020204" pitchFamily="34" charset="0"/>
              <a:buChar char="•"/>
            </a:pPr>
            <a:r>
              <a:rPr lang="zh-CN" altLang="en-US" sz="2000" dirty="0">
                <a:solidFill>
                  <a:schemeClr val="tx1"/>
                </a:solidFill>
                <a:latin typeface="微软雅黑" panose="020B0503020204020204" charset="-122"/>
                <a:ea typeface="微软雅黑" panose="020B0503020204020204" charset="-122"/>
                <a:sym typeface="宋体" panose="02010600030101010101" pitchFamily="2" charset="-122"/>
              </a:rPr>
              <a:t>在平面构成中,点的概念是一个相对的,在对比中存在。</a:t>
            </a:r>
            <a:endParaRPr lang="zh-CN" altLang="en-US" sz="2000" dirty="0">
              <a:solidFill>
                <a:schemeClr val="tx1"/>
              </a:solidFill>
              <a:latin typeface="微软雅黑" panose="020B0503020204020204" charset="-122"/>
              <a:ea typeface="微软雅黑" panose="020B0503020204020204" charset="-122"/>
            </a:endParaRPr>
          </a:p>
          <a:p>
            <a:pPr marL="342900" marR="0" indent="-342900" algn="l" defTabSz="685800" rtl="0" fontAlgn="auto" latinLnBrk="0" hangingPunct="0">
              <a:lnSpc>
                <a:spcPct val="120000"/>
              </a:lnSpc>
              <a:spcBef>
                <a:spcPts val="0"/>
              </a:spcBef>
              <a:spcAft>
                <a:spcPts val="0"/>
              </a:spcAft>
              <a:buClrTx/>
              <a:buSzTx/>
              <a:buFont typeface="Wingdings" panose="05000000000000000000" charset="0"/>
              <a:buChar char="l"/>
            </a:pPr>
            <a:endParaRPr kumimoji="0" lang="zh-CN" altLang="en-US" sz="2000" b="0" i="0" u="none" strike="noStrike" cap="none" spc="0" normalizeH="0" baseline="0" dirty="0">
              <a:ln>
                <a:noFill/>
              </a:ln>
              <a:solidFill>
                <a:schemeClr val="tx1"/>
              </a:solidFill>
              <a:effectLst/>
              <a:uFillTx/>
              <a:latin typeface="微软雅黑" panose="020B0503020204020204" charset="-122"/>
              <a:ea typeface="微软雅黑" panose="020B0503020204020204" charset="-122"/>
              <a:cs typeface="Calibri" panose="020F0502020204030204"/>
              <a:sym typeface="Calibri" panose="020F0502020204030204"/>
            </a:endParaRPr>
          </a:p>
        </p:txBody>
      </p:sp>
      <p:pic>
        <p:nvPicPr>
          <p:cNvPr id="3" name="图片 2" descr="u=1700109612,837886935&amp;fm=15&amp;gp=0[1]"/>
          <p:cNvPicPr>
            <a:picLocks noChangeAspect="1"/>
          </p:cNvPicPr>
          <p:nvPr/>
        </p:nvPicPr>
        <p:blipFill>
          <a:blip r:embed="rId1"/>
          <a:srcRect l="51256" b="19535"/>
          <a:stretch>
            <a:fillRect/>
          </a:stretch>
        </p:blipFill>
        <p:spPr>
          <a:xfrm>
            <a:off x="4668520" y="962660"/>
            <a:ext cx="4163695" cy="3217545"/>
          </a:xfrm>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2" name="成组"/>
          <p:cNvGrpSpPr/>
          <p:nvPr/>
        </p:nvGrpSpPr>
        <p:grpSpPr>
          <a:xfrm>
            <a:off x="242821" y="249387"/>
            <a:ext cx="462303" cy="449580"/>
            <a:chOff x="0" y="-12763"/>
            <a:chExt cx="462303" cy="449578"/>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 name="学习建议"/>
            <p:cNvSpPr txBox="1"/>
            <p:nvPr/>
          </p:nvSpPr>
          <p:spPr>
            <a:xfrm>
              <a:off x="66063" y="-12763"/>
              <a:ext cx="396240" cy="44957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2000" dirty="0">
                  <a:latin typeface="微软雅黑" panose="020B0503020204020204" charset="-122"/>
                  <a:ea typeface="微软雅黑" panose="020B0503020204020204" charset="-122"/>
                </a:rPr>
                <a:t>线</a:t>
              </a:r>
              <a:endParaRPr lang="zh-CN" sz="2000" dirty="0">
                <a:latin typeface="微软雅黑" panose="020B0503020204020204" charset="-122"/>
                <a:ea typeface="微软雅黑" panose="020B0503020204020204" charset="-122"/>
              </a:endParaRPr>
            </a:p>
          </p:txBody>
        </p:sp>
      </p:grpSp>
      <p:sp>
        <p:nvSpPr>
          <p:cNvPr id="143" name="文本框 1"/>
          <p:cNvSpPr txBox="1"/>
          <p:nvPr/>
        </p:nvSpPr>
        <p:spPr>
          <a:xfrm>
            <a:off x="1037590" y="909955"/>
            <a:ext cx="3463925" cy="3322955"/>
          </a:xfrm>
          <a:prstGeom prst="rect">
            <a:avLst/>
          </a:prstGeom>
          <a:ln w="12700">
            <a:miter lim="400000"/>
          </a:ln>
        </p:spPr>
        <p:txBody>
          <a:bodyPr wrap="square" lIns="45719" rIns="45719">
            <a:spAutoFit/>
          </a:bodyPr>
          <a:p>
            <a:pPr marL="342900" indent="-342900" defTabSz="457200">
              <a:lnSpc>
                <a:spcPts val="4200"/>
              </a:lnSpc>
              <a:buSzPct val="100000"/>
              <a:buFont typeface="Arial" panose="020B0604020202020204" pitchFamily="34" charset="0"/>
              <a:buChar cha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dirty="0">
                <a:latin typeface="微软雅黑" panose="020B0503020204020204" charset="-122"/>
                <a:ea typeface="微软雅黑" panose="020B0503020204020204" charset="-122"/>
                <a:cs typeface="苹方-简" panose="020B0400000000000000" charset="-122"/>
              </a:rPr>
              <a:t>线是点的运动轨迹</a:t>
            </a:r>
            <a:endParaRPr lang="zh-CN" dirty="0">
              <a:latin typeface="微软雅黑" panose="020B0503020204020204" charset="-122"/>
              <a:ea typeface="微软雅黑" panose="020B0503020204020204" charset="-122"/>
              <a:cs typeface="苹方-简" panose="020B0400000000000000" charset="-122"/>
            </a:endParaRPr>
          </a:p>
          <a:p>
            <a:pPr marL="342900" indent="-342900" defTabSz="457200">
              <a:lnSpc>
                <a:spcPts val="4200"/>
              </a:lnSpc>
              <a:buSzPct val="100000"/>
              <a:buFont typeface="Arial" panose="020B0604020202020204" pitchFamily="34" charset="0"/>
              <a:buChar cha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dirty="0">
                <a:latin typeface="微软雅黑" panose="020B0503020204020204" charset="-122"/>
                <a:ea typeface="微软雅黑" panose="020B0503020204020204" charset="-122"/>
                <a:cs typeface="苹方-简" panose="020B0400000000000000" charset="-122"/>
              </a:rPr>
              <a:t>在几何学中，线只有位置和长度，没有宽度</a:t>
            </a:r>
            <a:endParaRPr lang="zh-CN" dirty="0">
              <a:latin typeface="微软雅黑" panose="020B0503020204020204" charset="-122"/>
              <a:ea typeface="微软雅黑" panose="020B0503020204020204" charset="-122"/>
              <a:cs typeface="苹方-简" panose="020B0400000000000000" charset="-122"/>
            </a:endParaRPr>
          </a:p>
          <a:p>
            <a:pPr marL="342900" indent="-342900" defTabSz="457200">
              <a:lnSpc>
                <a:spcPts val="4200"/>
              </a:lnSpc>
              <a:buSzPct val="100000"/>
              <a:buFont typeface="Arial" panose="020B0604020202020204" pitchFamily="34" charset="0"/>
              <a:buChar cha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dirty="0">
                <a:latin typeface="微软雅黑" panose="020B0503020204020204" charset="-122"/>
                <a:ea typeface="微软雅黑" panose="020B0503020204020204" charset="-122"/>
                <a:cs typeface="苹方-简" panose="020B0400000000000000" charset="-122"/>
              </a:rPr>
              <a:t>在美学中，线还具有宽度、形状、色彩、肌理等造型元素</a:t>
            </a:r>
            <a:endParaRPr lang="zh-CN" dirty="0">
              <a:latin typeface="微软雅黑" panose="020B0503020204020204" charset="-122"/>
              <a:ea typeface="微软雅黑" panose="020B0503020204020204" charset="-122"/>
              <a:cs typeface="苹方-简" panose="020B0400000000000000" charset="-122"/>
            </a:endParaRPr>
          </a:p>
        </p:txBody>
      </p:sp>
      <p:pic>
        <p:nvPicPr>
          <p:cNvPr id="3" name="图片 2" descr="timgAZ60TB2O"/>
          <p:cNvPicPr>
            <a:picLocks noChangeAspect="1"/>
          </p:cNvPicPr>
          <p:nvPr/>
        </p:nvPicPr>
        <p:blipFill>
          <a:blip r:embed="rId1"/>
          <a:stretch>
            <a:fillRect/>
          </a:stretch>
        </p:blipFill>
        <p:spPr>
          <a:xfrm>
            <a:off x="5199380" y="438150"/>
            <a:ext cx="2856865" cy="1845945"/>
          </a:xfrm>
          <a:prstGeom prst="rect">
            <a:avLst/>
          </a:prstGeom>
        </p:spPr>
      </p:pic>
      <p:pic>
        <p:nvPicPr>
          <p:cNvPr id="4" name="图片 3" descr="timg1IH7DQ2J"/>
          <p:cNvPicPr>
            <a:picLocks noChangeAspect="1"/>
          </p:cNvPicPr>
          <p:nvPr/>
        </p:nvPicPr>
        <p:blipFill>
          <a:blip r:embed="rId2"/>
          <a:srcRect l="50971" b="50502"/>
          <a:stretch>
            <a:fillRect/>
          </a:stretch>
        </p:blipFill>
        <p:spPr>
          <a:xfrm>
            <a:off x="4501515" y="2562860"/>
            <a:ext cx="2114550" cy="2164715"/>
          </a:xfrm>
          <a:prstGeom prst="rect">
            <a:avLst/>
          </a:prstGeom>
        </p:spPr>
      </p:pic>
      <p:pic>
        <p:nvPicPr>
          <p:cNvPr id="5" name="图片 4" descr="timgEEIWYINW"/>
          <p:cNvPicPr>
            <a:picLocks noChangeAspect="1"/>
          </p:cNvPicPr>
          <p:nvPr/>
        </p:nvPicPr>
        <p:blipFill>
          <a:blip r:embed="rId3"/>
          <a:stretch>
            <a:fillRect/>
          </a:stretch>
        </p:blipFill>
        <p:spPr>
          <a:xfrm>
            <a:off x="6850380" y="2696845"/>
            <a:ext cx="1896745" cy="189674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
                                            <p:txEl>
                                              <p:pRg st="0" end="0"/>
                                            </p:txEl>
                                          </p:spTgt>
                                        </p:tgtEl>
                                        <p:attrNameLst>
                                          <p:attrName>style.visibility</p:attrName>
                                        </p:attrNameLst>
                                      </p:cBhvr>
                                      <p:to>
                                        <p:strVal val="visible"/>
                                      </p:to>
                                    </p:set>
                                    <p:anim calcmode="lin" valueType="num">
                                      <p:cBhvr additive="base">
                                        <p:cTn id="7" dur="500" fill="hold"/>
                                        <p:tgtEl>
                                          <p:spTgt spid="1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
                                            <p:txEl>
                                              <p:pRg st="1" end="1"/>
                                            </p:txEl>
                                          </p:spTgt>
                                        </p:tgtEl>
                                        <p:attrNameLst>
                                          <p:attrName>style.visibility</p:attrName>
                                        </p:attrNameLst>
                                      </p:cBhvr>
                                      <p:to>
                                        <p:strVal val="visible"/>
                                      </p:to>
                                    </p:set>
                                    <p:anim calcmode="lin" valueType="num">
                                      <p:cBhvr additive="base">
                                        <p:cTn id="13" dur="500" fill="hold"/>
                                        <p:tgtEl>
                                          <p:spTgt spid="1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3">
                                            <p:txEl>
                                              <p:pRg st="2" end="2"/>
                                            </p:txEl>
                                          </p:spTgt>
                                        </p:tgtEl>
                                        <p:attrNameLst>
                                          <p:attrName>style.visibility</p:attrName>
                                        </p:attrNameLst>
                                      </p:cBhvr>
                                      <p:to>
                                        <p:strVal val="visible"/>
                                      </p:to>
                                    </p:set>
                                    <p:anim calcmode="lin" valueType="num">
                                      <p:cBhvr additive="base">
                                        <p:cTn id="19" dur="500" fill="hold"/>
                                        <p:tgtEl>
                                          <p:spTgt spid="1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主题​​">
      <a:majorFont>
        <a:latin typeface="等线"/>
        <a:ea typeface="等线"/>
        <a:cs typeface="等线"/>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0" tIns="0" rIns="0" bIns="0" numCol="1" spcCol="38100" rtlCol="0" anchor="t">
        <a:spAutoFit/>
      </a:bodyPr>
      <a:lstStyle>
        <a:defPPr marL="0" marR="0" indent="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12700" cap="flat">
          <a:solidFill>
            <a:schemeClr val="accent1"/>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0" tIns="0" rIns="0" bIns="0" numCol="1" spcCol="38100" rtlCol="0" anchor="t">
        <a:spAutoFit/>
      </a:bodyPr>
      <a:lstStyle>
        <a:defPPr marL="0" marR="0" indent="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主题​​">
      <a:majorFont>
        <a:latin typeface="等线"/>
        <a:ea typeface="等线"/>
        <a:cs typeface="等线"/>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0" tIns="0" rIns="0" bIns="0" numCol="1" spcCol="38100" rtlCol="0" anchor="t">
        <a:spAutoFit/>
      </a:bodyPr>
      <a:lstStyle>
        <a:defPPr marL="0" marR="0" indent="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12700" cap="flat">
          <a:solidFill>
            <a:schemeClr val="accent1"/>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0" tIns="0" rIns="0" bIns="0" numCol="1" spcCol="38100" rtlCol="0" anchor="t">
        <a:spAutoFit/>
      </a:bodyPr>
      <a:lstStyle>
        <a:defPPr marL="0" marR="0" indent="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502020204030204"/>
            <a:ea typeface="Calibri" panose="020F0502020204030204"/>
            <a:cs typeface="Calibri" panose="020F0502020204030204"/>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3466</Words>
  <Application>WPS 演示</Application>
  <PresentationFormat>全屏显示(16:9)</PresentationFormat>
  <Paragraphs>406</Paragraphs>
  <Slides>78</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78</vt:i4>
      </vt:variant>
    </vt:vector>
  </HeadingPairs>
  <TitlesOfParts>
    <vt:vector size="94" baseType="lpstr">
      <vt:lpstr>Arial</vt:lpstr>
      <vt:lpstr>宋体</vt:lpstr>
      <vt:lpstr>Wingdings</vt:lpstr>
      <vt:lpstr>Calibri</vt:lpstr>
      <vt:lpstr>Calibri Light</vt:lpstr>
      <vt:lpstr>Arial</vt:lpstr>
      <vt:lpstr>等线</vt:lpstr>
      <vt:lpstr>PingFang SC Semibold</vt:lpstr>
      <vt:lpstr>微软雅黑</vt:lpstr>
      <vt:lpstr>苹方-简</vt:lpstr>
      <vt:lpstr>Helvetica Neue Medium</vt:lpstr>
      <vt:lpstr>PingFang SC Medium</vt:lpstr>
      <vt:lpstr>PingFang SC Regular</vt:lpstr>
      <vt:lpstr>Wingdings</vt:lpstr>
      <vt:lpstr>Arial Unicode MS</vt:lpstr>
      <vt:lpstr>Office 主题​​</vt:lpstr>
      <vt:lpstr>PowerPoint 演示文稿</vt:lpstr>
      <vt:lpstr>平面构成基础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codyzzhang</cp:lastModifiedBy>
  <cp:revision>48</cp:revision>
  <dcterms:created xsi:type="dcterms:W3CDTF">2020-07-16T16:51:00Z</dcterms:created>
  <dcterms:modified xsi:type="dcterms:W3CDTF">2020-07-25T13:09:12Z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