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media/media1.mp4" ContentType="video/unknown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  <p:sldId id="305" r:id="rId57"/>
    <p:sldId id="306" r:id="rId58"/>
    <p:sldId id="307" r:id="rId59"/>
    <p:sldId id="308" r:id="rId60"/>
    <p:sldId id="309" r:id="rId61"/>
    <p:sldId id="310" r:id="rId62"/>
    <p:sldId id="311" r:id="rId63"/>
    <p:sldId id="312" r:id="rId64"/>
    <p:sldId id="313" r:id="rId65"/>
    <p:sldId id="314" r:id="rId66"/>
    <p:sldId id="315" r:id="rId67"/>
    <p:sldId id="316" r:id="rId68"/>
    <p:sldId id="317" r:id="rId69"/>
    <p:sldId id="318" r:id="rId70"/>
    <p:sldId id="319" r:id="rId71"/>
    <p:sldId id="320" r:id="rId72"/>
    <p:sldId id="321" r:id="rId73"/>
    <p:sldId id="322" r:id="rId74"/>
    <p:sldId id="323" r:id="rId75"/>
    <p:sldId id="324" r:id="rId76"/>
    <p:sldId id="325" r:id="rId77"/>
    <p:sldId id="326" r:id="rId78"/>
    <p:sldId id="327" r:id="rId79"/>
    <p:sldId id="328" r:id="rId80"/>
    <p:sldId id="329" r:id="rId81"/>
    <p:sldId id="330" r:id="rId82"/>
    <p:sldId id="331" r:id="rId83"/>
    <p:sldId id="332" r:id="rId84"/>
    <p:sldId id="333" r:id="rId85"/>
    <p:sldId id="334" r:id="rId86"/>
    <p:sldId id="335" r:id="rId87"/>
    <p:sldId id="336" r:id="rId88"/>
    <p:sldId id="337" r:id="rId89"/>
    <p:sldId id="338" r:id="rId90"/>
    <p:sldId id="339" r:id="rId91"/>
    <p:sldId id="340" r:id="rId92"/>
    <p:sldId id="341" r:id="rId93"/>
    <p:sldId id="342" r:id="rId94"/>
    <p:sldId id="343" r:id="rId95"/>
    <p:sldId id="344" r:id="rId96"/>
    <p:sldId id="345" r:id="rId97"/>
    <p:sldId id="346" r:id="rId98"/>
    <p:sldId id="347" r:id="rId99"/>
    <p:sldId id="348" r:id="rId100"/>
    <p:sldId id="349" r:id="rId101"/>
    <p:sldId id="350" r:id="rId102"/>
    <p:sldId id="351" r:id="rId103"/>
    <p:sldId id="352" r:id="rId104"/>
    <p:sldId id="353" r:id="rId105"/>
  </p:sldIdLst>
  <p:sldSz cx="9144000" cy="5143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300" u="none" kumimoji="0" normalizeH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1pPr>
    <a:lvl2pPr marL="0" marR="0" indent="3429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300" u="none" kumimoji="0" normalizeH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2pPr>
    <a:lvl3pPr marL="0" marR="0" indent="685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300" u="none" kumimoji="0" normalizeH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3pPr>
    <a:lvl4pPr marL="0" marR="0" indent="10287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300" u="none" kumimoji="0" normalizeH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4pPr>
    <a:lvl5pPr marL="0" marR="0" indent="1371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300" u="none" kumimoji="0" normalizeH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5pPr>
    <a:lvl6pPr marL="0" marR="0" indent="17145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300" u="none" kumimoji="0" normalizeH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6pPr>
    <a:lvl7pPr marL="0" marR="0" indent="20574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300" u="none" kumimoji="0" normalizeH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7pPr>
    <a:lvl8pPr marL="0" marR="0" indent="24003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300" u="none" kumimoji="0" normalizeH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8pPr>
    <a:lvl9pPr marL="0" marR="0" indent="2743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300" u="none" kumimoji="0" normalizeH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 b="def" i="def"/>
      <a:tcStyle>
        <a:tcBdr/>
        <a:fill>
          <a:solidFill>
            <a:srgbClr val="E8EBF5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slide" Target="slides/slide42.xml"/><Relationship Id="rId50" Type="http://schemas.openxmlformats.org/officeDocument/2006/relationships/slide" Target="slides/slide43.xml"/><Relationship Id="rId51" Type="http://schemas.openxmlformats.org/officeDocument/2006/relationships/slide" Target="slides/slide44.xml"/><Relationship Id="rId52" Type="http://schemas.openxmlformats.org/officeDocument/2006/relationships/slide" Target="slides/slide45.xml"/><Relationship Id="rId53" Type="http://schemas.openxmlformats.org/officeDocument/2006/relationships/slide" Target="slides/slide46.xml"/><Relationship Id="rId54" Type="http://schemas.openxmlformats.org/officeDocument/2006/relationships/slide" Target="slides/slide47.xml"/><Relationship Id="rId55" Type="http://schemas.openxmlformats.org/officeDocument/2006/relationships/slide" Target="slides/slide48.xml"/><Relationship Id="rId56" Type="http://schemas.openxmlformats.org/officeDocument/2006/relationships/slide" Target="slides/slide49.xml"/><Relationship Id="rId57" Type="http://schemas.openxmlformats.org/officeDocument/2006/relationships/slide" Target="slides/slide50.xml"/><Relationship Id="rId58" Type="http://schemas.openxmlformats.org/officeDocument/2006/relationships/slide" Target="slides/slide51.xml"/><Relationship Id="rId59" Type="http://schemas.openxmlformats.org/officeDocument/2006/relationships/slide" Target="slides/slide52.xml"/><Relationship Id="rId60" Type="http://schemas.openxmlformats.org/officeDocument/2006/relationships/slide" Target="slides/slide53.xml"/><Relationship Id="rId61" Type="http://schemas.openxmlformats.org/officeDocument/2006/relationships/slide" Target="slides/slide54.xml"/><Relationship Id="rId62" Type="http://schemas.openxmlformats.org/officeDocument/2006/relationships/slide" Target="slides/slide55.xml"/><Relationship Id="rId63" Type="http://schemas.openxmlformats.org/officeDocument/2006/relationships/slide" Target="slides/slide56.xml"/><Relationship Id="rId64" Type="http://schemas.openxmlformats.org/officeDocument/2006/relationships/slide" Target="slides/slide57.xml"/><Relationship Id="rId65" Type="http://schemas.openxmlformats.org/officeDocument/2006/relationships/slide" Target="slides/slide58.xml"/><Relationship Id="rId66" Type="http://schemas.openxmlformats.org/officeDocument/2006/relationships/slide" Target="slides/slide59.xml"/><Relationship Id="rId67" Type="http://schemas.openxmlformats.org/officeDocument/2006/relationships/slide" Target="slides/slide60.xml"/><Relationship Id="rId68" Type="http://schemas.openxmlformats.org/officeDocument/2006/relationships/slide" Target="slides/slide61.xml"/><Relationship Id="rId69" Type="http://schemas.openxmlformats.org/officeDocument/2006/relationships/slide" Target="slides/slide62.xml"/><Relationship Id="rId70" Type="http://schemas.openxmlformats.org/officeDocument/2006/relationships/slide" Target="slides/slide63.xml"/><Relationship Id="rId71" Type="http://schemas.openxmlformats.org/officeDocument/2006/relationships/slide" Target="slides/slide64.xml"/><Relationship Id="rId72" Type="http://schemas.openxmlformats.org/officeDocument/2006/relationships/slide" Target="slides/slide65.xml"/><Relationship Id="rId73" Type="http://schemas.openxmlformats.org/officeDocument/2006/relationships/slide" Target="slides/slide66.xml"/><Relationship Id="rId74" Type="http://schemas.openxmlformats.org/officeDocument/2006/relationships/slide" Target="slides/slide67.xml"/><Relationship Id="rId75" Type="http://schemas.openxmlformats.org/officeDocument/2006/relationships/slide" Target="slides/slide68.xml"/><Relationship Id="rId76" Type="http://schemas.openxmlformats.org/officeDocument/2006/relationships/slide" Target="slides/slide69.xml"/><Relationship Id="rId77" Type="http://schemas.openxmlformats.org/officeDocument/2006/relationships/slide" Target="slides/slide70.xml"/><Relationship Id="rId78" Type="http://schemas.openxmlformats.org/officeDocument/2006/relationships/slide" Target="slides/slide71.xml"/><Relationship Id="rId79" Type="http://schemas.openxmlformats.org/officeDocument/2006/relationships/slide" Target="slides/slide72.xml"/><Relationship Id="rId80" Type="http://schemas.openxmlformats.org/officeDocument/2006/relationships/slide" Target="slides/slide73.xml"/><Relationship Id="rId81" Type="http://schemas.openxmlformats.org/officeDocument/2006/relationships/slide" Target="slides/slide74.xml"/><Relationship Id="rId82" Type="http://schemas.openxmlformats.org/officeDocument/2006/relationships/slide" Target="slides/slide75.xml"/><Relationship Id="rId83" Type="http://schemas.openxmlformats.org/officeDocument/2006/relationships/slide" Target="slides/slide76.xml"/><Relationship Id="rId84" Type="http://schemas.openxmlformats.org/officeDocument/2006/relationships/slide" Target="slides/slide77.xml"/><Relationship Id="rId85" Type="http://schemas.openxmlformats.org/officeDocument/2006/relationships/slide" Target="slides/slide78.xml"/><Relationship Id="rId86" Type="http://schemas.openxmlformats.org/officeDocument/2006/relationships/slide" Target="slides/slide79.xml"/><Relationship Id="rId87" Type="http://schemas.openxmlformats.org/officeDocument/2006/relationships/slide" Target="slides/slide80.xml"/><Relationship Id="rId88" Type="http://schemas.openxmlformats.org/officeDocument/2006/relationships/slide" Target="slides/slide81.xml"/><Relationship Id="rId89" Type="http://schemas.openxmlformats.org/officeDocument/2006/relationships/slide" Target="slides/slide82.xml"/><Relationship Id="rId90" Type="http://schemas.openxmlformats.org/officeDocument/2006/relationships/slide" Target="slides/slide83.xml"/><Relationship Id="rId91" Type="http://schemas.openxmlformats.org/officeDocument/2006/relationships/slide" Target="slides/slide84.xml"/><Relationship Id="rId92" Type="http://schemas.openxmlformats.org/officeDocument/2006/relationships/slide" Target="slides/slide85.xml"/><Relationship Id="rId93" Type="http://schemas.openxmlformats.org/officeDocument/2006/relationships/slide" Target="slides/slide86.xml"/><Relationship Id="rId94" Type="http://schemas.openxmlformats.org/officeDocument/2006/relationships/slide" Target="slides/slide87.xml"/><Relationship Id="rId95" Type="http://schemas.openxmlformats.org/officeDocument/2006/relationships/slide" Target="slides/slide88.xml"/><Relationship Id="rId96" Type="http://schemas.openxmlformats.org/officeDocument/2006/relationships/slide" Target="slides/slide89.xml"/><Relationship Id="rId97" Type="http://schemas.openxmlformats.org/officeDocument/2006/relationships/slide" Target="slides/slide90.xml"/><Relationship Id="rId98" Type="http://schemas.openxmlformats.org/officeDocument/2006/relationships/slide" Target="slides/slide91.xml"/><Relationship Id="rId99" Type="http://schemas.openxmlformats.org/officeDocument/2006/relationships/slide" Target="slides/slide92.xml"/><Relationship Id="rId100" Type="http://schemas.openxmlformats.org/officeDocument/2006/relationships/slide" Target="slides/slide93.xml"/><Relationship Id="rId101" Type="http://schemas.openxmlformats.org/officeDocument/2006/relationships/slide" Target="slides/slide94.xml"/><Relationship Id="rId102" Type="http://schemas.openxmlformats.org/officeDocument/2006/relationships/slide" Target="slides/slide95.xml"/><Relationship Id="rId103" Type="http://schemas.openxmlformats.org/officeDocument/2006/relationships/slide" Target="slides/slide96.xml"/><Relationship Id="rId104" Type="http://schemas.openxmlformats.org/officeDocument/2006/relationships/slide" Target="slides/slide97.xml"/><Relationship Id="rId105" Type="http://schemas.openxmlformats.org/officeDocument/2006/relationships/slide" Target="slides/slide98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91" name="Shape 91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685800" latinLnBrk="0">
      <a:defRPr sz="900">
        <a:latin typeface="+mj-lt"/>
        <a:ea typeface="+mj-ea"/>
        <a:cs typeface="+mj-cs"/>
        <a:sym typeface="等线"/>
      </a:defRPr>
    </a:lvl1pPr>
    <a:lvl2pPr indent="228600" defTabSz="685800" latinLnBrk="0">
      <a:defRPr sz="900">
        <a:latin typeface="+mj-lt"/>
        <a:ea typeface="+mj-ea"/>
        <a:cs typeface="+mj-cs"/>
        <a:sym typeface="等线"/>
      </a:defRPr>
    </a:lvl2pPr>
    <a:lvl3pPr indent="457200" defTabSz="685800" latinLnBrk="0">
      <a:defRPr sz="900">
        <a:latin typeface="+mj-lt"/>
        <a:ea typeface="+mj-ea"/>
        <a:cs typeface="+mj-cs"/>
        <a:sym typeface="等线"/>
      </a:defRPr>
    </a:lvl3pPr>
    <a:lvl4pPr indent="685800" defTabSz="685800" latinLnBrk="0">
      <a:defRPr sz="900">
        <a:latin typeface="+mj-lt"/>
        <a:ea typeface="+mj-ea"/>
        <a:cs typeface="+mj-cs"/>
        <a:sym typeface="等线"/>
      </a:defRPr>
    </a:lvl4pPr>
    <a:lvl5pPr indent="914400" defTabSz="685800" latinLnBrk="0">
      <a:defRPr sz="900">
        <a:latin typeface="+mj-lt"/>
        <a:ea typeface="+mj-ea"/>
        <a:cs typeface="+mj-cs"/>
        <a:sym typeface="等线"/>
      </a:defRPr>
    </a:lvl5pPr>
    <a:lvl6pPr indent="1143000" defTabSz="685800" latinLnBrk="0">
      <a:defRPr sz="900">
        <a:latin typeface="+mj-lt"/>
        <a:ea typeface="+mj-ea"/>
        <a:cs typeface="+mj-cs"/>
        <a:sym typeface="等线"/>
      </a:defRPr>
    </a:lvl6pPr>
    <a:lvl7pPr indent="1371600" defTabSz="685800" latinLnBrk="0">
      <a:defRPr sz="900">
        <a:latin typeface="+mj-lt"/>
        <a:ea typeface="+mj-ea"/>
        <a:cs typeface="+mj-cs"/>
        <a:sym typeface="等线"/>
      </a:defRPr>
    </a:lvl7pPr>
    <a:lvl8pPr indent="1600200" defTabSz="685800" latinLnBrk="0">
      <a:defRPr sz="900">
        <a:latin typeface="+mj-lt"/>
        <a:ea typeface="+mj-ea"/>
        <a:cs typeface="+mj-cs"/>
        <a:sym typeface="等线"/>
      </a:defRPr>
    </a:lvl8pPr>
    <a:lvl9pPr indent="1828800" defTabSz="685800" latinLnBrk="0">
      <a:defRPr sz="900">
        <a:latin typeface="+mj-lt"/>
        <a:ea typeface="+mj-ea"/>
        <a:cs typeface="+mj-cs"/>
        <a:sym typeface="等线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文本"/>
          <p:cNvSpPr txBox="1"/>
          <p:nvPr>
            <p:ph type="title"/>
          </p:nvPr>
        </p:nvSpPr>
        <p:spPr>
          <a:xfrm>
            <a:off x="628650" y="273843"/>
            <a:ext cx="7886700" cy="994173"/>
          </a:xfrm>
          <a:prstGeom prst="rect">
            <a:avLst/>
          </a:prstGeom>
        </p:spPr>
        <p:txBody>
          <a:bodyPr/>
          <a:lstStyle/>
          <a:p>
            <a:pPr/>
            <a:r>
              <a:t>标题文本</a:t>
            </a:r>
          </a:p>
        </p:txBody>
      </p:sp>
      <p:sp>
        <p:nvSpPr>
          <p:cNvPr id="20" name="正文级别 1…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/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1" name="幻灯片编号"/>
          <p:cNvSpPr txBox="1"/>
          <p:nvPr>
            <p:ph type="sldNum" sz="quarter" idx="2"/>
          </p:nvPr>
        </p:nvSpPr>
        <p:spPr>
          <a:xfrm>
            <a:off x="8291328" y="4794964"/>
            <a:ext cx="224023" cy="21844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文本"/>
          <p:cNvSpPr txBox="1"/>
          <p:nvPr>
            <p:ph type="title"/>
          </p:nvPr>
        </p:nvSpPr>
        <p:spPr>
          <a:xfrm>
            <a:off x="623887" y="1282303"/>
            <a:ext cx="7886701" cy="2139554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/>
            <a:r>
              <a:t>标题文本</a:t>
            </a:r>
          </a:p>
        </p:txBody>
      </p:sp>
      <p:sp>
        <p:nvSpPr>
          <p:cNvPr id="29" name="正文级别 1…"/>
          <p:cNvSpPr txBox="1"/>
          <p:nvPr>
            <p:ph type="body" sz="quarter" idx="1"/>
          </p:nvPr>
        </p:nvSpPr>
        <p:spPr>
          <a:xfrm>
            <a:off x="623887" y="3442098"/>
            <a:ext cx="7886701" cy="1125141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800">
                <a:solidFill>
                  <a:srgbClr val="888888"/>
                </a:solidFill>
              </a:defRPr>
            </a:lvl1pPr>
            <a:lvl2pPr marL="0" indent="342900">
              <a:buSzTx/>
              <a:buFontTx/>
              <a:buNone/>
              <a:defRPr sz="1800">
                <a:solidFill>
                  <a:srgbClr val="888888"/>
                </a:solidFill>
              </a:defRPr>
            </a:lvl2pPr>
            <a:lvl3pPr marL="0" indent="685800">
              <a:buSzTx/>
              <a:buFontTx/>
              <a:buNone/>
              <a:defRPr sz="1800">
                <a:solidFill>
                  <a:srgbClr val="888888"/>
                </a:solidFill>
              </a:defRPr>
            </a:lvl3pPr>
            <a:lvl4pPr marL="0" indent="1028700">
              <a:buSzTx/>
              <a:buFontTx/>
              <a:buNone/>
              <a:defRPr sz="1800">
                <a:solidFill>
                  <a:srgbClr val="888888"/>
                </a:solidFill>
              </a:defRPr>
            </a:lvl4pPr>
            <a:lvl5pPr marL="0" indent="1371600">
              <a:buSzTx/>
              <a:buFontTx/>
              <a:buNone/>
              <a:defRPr sz="1800">
                <a:solidFill>
                  <a:srgbClr val="888888"/>
                </a:solidFill>
              </a:defRPr>
            </a:lvl5pPr>
          </a:lstStyle>
          <a:p>
            <a:pPr/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30" name="幻灯片编号"/>
          <p:cNvSpPr txBox="1"/>
          <p:nvPr>
            <p:ph type="sldNum" sz="quarter" idx="2"/>
          </p:nvPr>
        </p:nvSpPr>
        <p:spPr>
          <a:xfrm>
            <a:off x="8291328" y="4794964"/>
            <a:ext cx="224023" cy="21844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标题文本"/>
          <p:cNvSpPr txBox="1"/>
          <p:nvPr>
            <p:ph type="title"/>
          </p:nvPr>
        </p:nvSpPr>
        <p:spPr>
          <a:xfrm>
            <a:off x="628650" y="273843"/>
            <a:ext cx="7886700" cy="994173"/>
          </a:xfrm>
          <a:prstGeom prst="rect">
            <a:avLst/>
          </a:prstGeom>
        </p:spPr>
        <p:txBody>
          <a:bodyPr/>
          <a:lstStyle/>
          <a:p>
            <a:pPr/>
            <a:r>
              <a:t>标题文本</a:t>
            </a:r>
          </a:p>
        </p:txBody>
      </p:sp>
      <p:sp>
        <p:nvSpPr>
          <p:cNvPr id="38" name="正文级别 1…"/>
          <p:cNvSpPr txBox="1"/>
          <p:nvPr>
            <p:ph type="body"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/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39" name="幻灯片编号"/>
          <p:cNvSpPr txBox="1"/>
          <p:nvPr>
            <p:ph type="sldNum" sz="quarter" idx="2"/>
          </p:nvPr>
        </p:nvSpPr>
        <p:spPr>
          <a:xfrm>
            <a:off x="8291328" y="4794964"/>
            <a:ext cx="224023" cy="21844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标题文本"/>
          <p:cNvSpPr txBox="1"/>
          <p:nvPr>
            <p:ph type="title"/>
          </p:nvPr>
        </p:nvSpPr>
        <p:spPr>
          <a:xfrm>
            <a:off x="629841" y="273843"/>
            <a:ext cx="7886701" cy="994173"/>
          </a:xfrm>
          <a:prstGeom prst="rect">
            <a:avLst/>
          </a:prstGeom>
        </p:spPr>
        <p:txBody>
          <a:bodyPr/>
          <a:lstStyle/>
          <a:p>
            <a:pPr/>
            <a:r>
              <a:t>标题文本</a:t>
            </a:r>
          </a:p>
        </p:txBody>
      </p:sp>
      <p:sp>
        <p:nvSpPr>
          <p:cNvPr id="47" name="正文级别 1…"/>
          <p:cNvSpPr txBox="1"/>
          <p:nvPr>
            <p:ph type="body" sz="quarter" idx="1"/>
          </p:nvPr>
        </p:nvSpPr>
        <p:spPr>
          <a:xfrm>
            <a:off x="629841" y="1260871"/>
            <a:ext cx="3868341" cy="61793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 sz="1800"/>
            </a:lvl1pPr>
            <a:lvl2pPr marL="0" indent="342900">
              <a:buSzTx/>
              <a:buFontTx/>
              <a:buNone/>
              <a:defRPr b="1" sz="1800"/>
            </a:lvl2pPr>
            <a:lvl3pPr marL="0" indent="685800">
              <a:buSzTx/>
              <a:buFontTx/>
              <a:buNone/>
              <a:defRPr b="1" sz="1800"/>
            </a:lvl3pPr>
            <a:lvl4pPr marL="0" indent="1028700">
              <a:buSzTx/>
              <a:buFontTx/>
              <a:buNone/>
              <a:defRPr b="1" sz="1800"/>
            </a:lvl4pPr>
            <a:lvl5pPr marL="0" indent="1371600">
              <a:buSzTx/>
              <a:buFontTx/>
              <a:buNone/>
              <a:defRPr b="1" sz="1800"/>
            </a:lvl5pPr>
          </a:lstStyle>
          <a:p>
            <a:pPr/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8" name="Text Placeholder 4"/>
          <p:cNvSpPr/>
          <p:nvPr>
            <p:ph type="body" sz="quarter" idx="13"/>
          </p:nvPr>
        </p:nvSpPr>
        <p:spPr>
          <a:xfrm>
            <a:off x="4629150" y="1260871"/>
            <a:ext cx="3887392" cy="617935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b="1" sz="1800"/>
            </a:pPr>
          </a:p>
        </p:txBody>
      </p:sp>
      <p:sp>
        <p:nvSpPr>
          <p:cNvPr id="49" name="幻灯片编号"/>
          <p:cNvSpPr txBox="1"/>
          <p:nvPr>
            <p:ph type="sldNum" sz="quarter" idx="2"/>
          </p:nvPr>
        </p:nvSpPr>
        <p:spPr>
          <a:xfrm>
            <a:off x="8291328" y="4794964"/>
            <a:ext cx="224023" cy="21844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标题文本"/>
          <p:cNvSpPr txBox="1"/>
          <p:nvPr>
            <p:ph type="title"/>
          </p:nvPr>
        </p:nvSpPr>
        <p:spPr>
          <a:xfrm>
            <a:off x="628650" y="273843"/>
            <a:ext cx="7886700" cy="994173"/>
          </a:xfrm>
          <a:prstGeom prst="rect">
            <a:avLst/>
          </a:prstGeom>
        </p:spPr>
        <p:txBody>
          <a:bodyPr/>
          <a:lstStyle/>
          <a:p>
            <a:pPr/>
            <a:r>
              <a:t>标题文本</a:t>
            </a:r>
          </a:p>
        </p:txBody>
      </p:sp>
      <p:sp>
        <p:nvSpPr>
          <p:cNvPr id="57" name="幻灯片编号"/>
          <p:cNvSpPr txBox="1"/>
          <p:nvPr>
            <p:ph type="sldNum" sz="quarter" idx="2"/>
          </p:nvPr>
        </p:nvSpPr>
        <p:spPr>
          <a:xfrm>
            <a:off x="8291328" y="4794964"/>
            <a:ext cx="224023" cy="21844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幻灯片编号"/>
          <p:cNvSpPr txBox="1"/>
          <p:nvPr>
            <p:ph type="sldNum" sz="quarter" idx="2"/>
          </p:nvPr>
        </p:nvSpPr>
        <p:spPr>
          <a:xfrm>
            <a:off x="8291328" y="4794964"/>
            <a:ext cx="224023" cy="21844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文本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/>
            <a:r>
              <a:t>标题文本</a:t>
            </a:r>
          </a:p>
        </p:txBody>
      </p:sp>
      <p:sp>
        <p:nvSpPr>
          <p:cNvPr id="72" name="正文级别 1…"/>
          <p:cNvSpPr txBox="1"/>
          <p:nvPr>
            <p:ph type="body" sz="half" idx="1"/>
          </p:nvPr>
        </p:nvSpPr>
        <p:spPr>
          <a:xfrm>
            <a:off x="3887391" y="740568"/>
            <a:ext cx="4629151" cy="3655221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 marL="538842" indent="-195942">
              <a:defRPr sz="2400"/>
            </a:lvl2pPr>
            <a:lvl3pPr marL="914400" indent="-228600">
              <a:defRPr sz="2400"/>
            </a:lvl3pPr>
            <a:lvl4pPr marL="1303019" indent="-274319">
              <a:defRPr sz="2400"/>
            </a:lvl4pPr>
            <a:lvl5pPr marL="1645920" indent="-274320">
              <a:defRPr sz="2400"/>
            </a:lvl5pPr>
          </a:lstStyle>
          <a:p>
            <a:pPr/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73" name="Text Placeholder 3"/>
          <p:cNvSpPr/>
          <p:nvPr>
            <p:ph type="body" sz="quarter" idx="13"/>
          </p:nvPr>
        </p:nvSpPr>
        <p:spPr>
          <a:xfrm>
            <a:off x="629840" y="1543050"/>
            <a:ext cx="2949180" cy="2858692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200"/>
            </a:pPr>
          </a:p>
        </p:txBody>
      </p:sp>
      <p:sp>
        <p:nvSpPr>
          <p:cNvPr id="74" name="幻灯片编号"/>
          <p:cNvSpPr txBox="1"/>
          <p:nvPr>
            <p:ph type="sldNum" sz="quarter" idx="2"/>
          </p:nvPr>
        </p:nvSpPr>
        <p:spPr>
          <a:xfrm>
            <a:off x="8291328" y="4794964"/>
            <a:ext cx="224023" cy="21844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标题文本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/>
            <a:r>
              <a:t>标题文本</a:t>
            </a:r>
          </a:p>
        </p:txBody>
      </p:sp>
      <p:sp>
        <p:nvSpPr>
          <p:cNvPr id="82" name="Picture Placeholder 2"/>
          <p:cNvSpPr/>
          <p:nvPr>
            <p:ph type="pic" sz="half" idx="13"/>
          </p:nvPr>
        </p:nvSpPr>
        <p:spPr>
          <a:xfrm>
            <a:off x="3887391" y="740568"/>
            <a:ext cx="4629151" cy="365522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83" name="正文级别 1…"/>
          <p:cNvSpPr txBox="1"/>
          <p:nvPr>
            <p:ph type="body" sz="quarter" idx="1"/>
          </p:nvPr>
        </p:nvSpPr>
        <p:spPr>
          <a:xfrm>
            <a:off x="629841" y="1543050"/>
            <a:ext cx="2949178" cy="2858692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200"/>
            </a:lvl1pPr>
            <a:lvl2pPr marL="0" indent="342900">
              <a:buSzTx/>
              <a:buFontTx/>
              <a:buNone/>
              <a:defRPr sz="1200"/>
            </a:lvl2pPr>
            <a:lvl3pPr marL="0" indent="685800">
              <a:buSzTx/>
              <a:buFontTx/>
              <a:buNone/>
              <a:defRPr sz="1200"/>
            </a:lvl3pPr>
            <a:lvl4pPr marL="0" indent="1028700">
              <a:buSzTx/>
              <a:buFontTx/>
              <a:buNone/>
              <a:defRPr sz="1200"/>
            </a:lvl4pPr>
            <a:lvl5pPr marL="0" indent="1371600">
              <a:buSzTx/>
              <a:buFontTx/>
              <a:buNone/>
              <a:defRPr sz="1200"/>
            </a:lvl5pPr>
          </a:lstStyle>
          <a:p>
            <a:pPr/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84" name="幻灯片编号"/>
          <p:cNvSpPr txBox="1"/>
          <p:nvPr>
            <p:ph type="sldNum" sz="quarter" idx="2"/>
          </p:nvPr>
        </p:nvSpPr>
        <p:spPr>
          <a:xfrm>
            <a:off x="8291328" y="4794964"/>
            <a:ext cx="224023" cy="21844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 descr="图片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54000" y="4539769"/>
            <a:ext cx="876300" cy="43863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标题文本"/>
          <p:cNvSpPr txBox="1"/>
          <p:nvPr>
            <p:ph type="title"/>
          </p:nvPr>
        </p:nvSpPr>
        <p:spPr>
          <a:xfrm>
            <a:off x="457200" y="69056"/>
            <a:ext cx="8229600" cy="1131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/>
            <a:r>
              <a:t>标题文本</a:t>
            </a:r>
          </a:p>
        </p:txBody>
      </p:sp>
      <p:sp>
        <p:nvSpPr>
          <p:cNvPr id="4" name="正文级别 1…"/>
          <p:cNvSpPr txBox="1"/>
          <p:nvPr>
            <p:ph type="body" idx="1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/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" name="幻灯片编号"/>
          <p:cNvSpPr txBox="1"/>
          <p:nvPr>
            <p:ph type="sldNum" sz="quarter" idx="2"/>
          </p:nvPr>
        </p:nvSpPr>
        <p:spPr>
          <a:xfrm>
            <a:off x="4419600" y="4627562"/>
            <a:ext cx="2133600" cy="2794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900">
                <a:solidFill>
                  <a:srgbClr val="888888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</p:sldLayoutIdLst>
  <p:transition xmlns:p14="http://schemas.microsoft.com/office/powerpoint/2010/main" spd="med" advClick="1"/>
  <p:txStyles>
    <p:titleStyle>
      <a:lvl1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3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3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3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3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3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3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3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3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3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171450" marR="0" indent="-171450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100" u="none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542925" marR="0" indent="-200025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100" u="none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925830" marR="0" indent="-240030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100" u="none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1305657" marR="0" indent="-276957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100" u="none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1648557" marR="0" indent="-276957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100" u="none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1991457" marR="0" indent="-276957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100" u="none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2334357" marR="0" indent="-276957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100" u="none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2677257" marR="0" indent="-276957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100" u="none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3020157" marR="0" indent="-276957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100" u="none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34290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68580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02870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37160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171450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05740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240030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274320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gif"/><Relationship Id="rId3" Type="http://schemas.openxmlformats.org/officeDocument/2006/relationships/image" Target="../media/image3.gif"/><Relationship Id="rId4" Type="http://schemas.openxmlformats.org/officeDocument/2006/relationships/image" Target="../media/image4.gif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gif"/><Relationship Id="rId3" Type="http://schemas.openxmlformats.org/officeDocument/2006/relationships/image" Target="../media/image3.gif"/><Relationship Id="rId4" Type="http://schemas.openxmlformats.org/officeDocument/2006/relationships/image" Target="../media/image4.gif"/><Relationship Id="rId5" Type="http://schemas.openxmlformats.org/officeDocument/2006/relationships/image" Target="../media/image2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gif"/><Relationship Id="rId3" Type="http://schemas.openxmlformats.org/officeDocument/2006/relationships/image" Target="../media/image6.gif"/><Relationship Id="rId4" Type="http://schemas.openxmlformats.org/officeDocument/2006/relationships/image" Target="../media/image7.gif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gif"/><Relationship Id="rId3" Type="http://schemas.openxmlformats.org/officeDocument/2006/relationships/image" Target="../media/image6.gif"/><Relationship Id="rId4" Type="http://schemas.openxmlformats.org/officeDocument/2006/relationships/image" Target="../media/image7.gif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gif"/><Relationship Id="rId3" Type="http://schemas.openxmlformats.org/officeDocument/2006/relationships/image" Target="../media/image5.gif"/><Relationship Id="rId4" Type="http://schemas.openxmlformats.org/officeDocument/2006/relationships/image" Target="../media/image4.gif"/><Relationship Id="rId5" Type="http://schemas.openxmlformats.org/officeDocument/2006/relationships/image" Target="../media/image6.gif"/><Relationship Id="rId6" Type="http://schemas.openxmlformats.org/officeDocument/2006/relationships/image" Target="../media/image7.gif"/><Relationship Id="rId7" Type="http://schemas.openxmlformats.org/officeDocument/2006/relationships/image" Target="../media/image3.gif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gif"/><Relationship Id="rId3" Type="http://schemas.openxmlformats.org/officeDocument/2006/relationships/image" Target="../media/image5.gif"/><Relationship Id="rId4" Type="http://schemas.openxmlformats.org/officeDocument/2006/relationships/image" Target="../media/image3.gif"/><Relationship Id="rId5" Type="http://schemas.openxmlformats.org/officeDocument/2006/relationships/image" Target="../media/image6.gif"/><Relationship Id="rId6" Type="http://schemas.openxmlformats.org/officeDocument/2006/relationships/image" Target="../media/image7.gif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gif"/><Relationship Id="rId3" Type="http://schemas.openxmlformats.org/officeDocument/2006/relationships/image" Target="../media/image5.gif"/><Relationship Id="rId4" Type="http://schemas.openxmlformats.org/officeDocument/2006/relationships/image" Target="../media/image3.gif"/><Relationship Id="rId5" Type="http://schemas.openxmlformats.org/officeDocument/2006/relationships/image" Target="../media/image4.gif"/><Relationship Id="rId6" Type="http://schemas.openxmlformats.org/officeDocument/2006/relationships/image" Target="../media/image6.gif"/><Relationship Id="rId7" Type="http://schemas.openxmlformats.org/officeDocument/2006/relationships/image" Target="../media/image7.gif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gif"/><Relationship Id="rId3" Type="http://schemas.openxmlformats.org/officeDocument/2006/relationships/image" Target="../media/image5.gif"/><Relationship Id="rId4" Type="http://schemas.openxmlformats.org/officeDocument/2006/relationships/image" Target="../media/image4.gif"/><Relationship Id="rId5" Type="http://schemas.openxmlformats.org/officeDocument/2006/relationships/image" Target="../media/image6.gif"/><Relationship Id="rId6" Type="http://schemas.openxmlformats.org/officeDocument/2006/relationships/image" Target="../media/image7.gif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gif"/><Relationship Id="rId3" Type="http://schemas.openxmlformats.org/officeDocument/2006/relationships/image" Target="../media/image4.gif"/><Relationship Id="rId4" Type="http://schemas.openxmlformats.org/officeDocument/2006/relationships/image" Target="../media/image7.gif"/><Relationship Id="rId5" Type="http://schemas.openxmlformats.org/officeDocument/2006/relationships/image" Target="../media/image3.gif"/><Relationship Id="rId6" Type="http://schemas.openxmlformats.org/officeDocument/2006/relationships/image" Target="../media/image5.gif"/><Relationship Id="rId7" Type="http://schemas.openxmlformats.org/officeDocument/2006/relationships/image" Target="../media/image6.gif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Relationship Id="rId3" Type="http://schemas.openxmlformats.org/officeDocument/2006/relationships/image" Target="../media/image2.tif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Relationship Id="rId3" Type="http://schemas.openxmlformats.org/officeDocument/2006/relationships/image" Target="../media/image2.tif"/><Relationship Id="rId4" Type="http://schemas.openxmlformats.org/officeDocument/2006/relationships/image" Target="../media/image3.tif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Relationship Id="rId3" Type="http://schemas.openxmlformats.org/officeDocument/2006/relationships/image" Target="../media/image2.tif"/><Relationship Id="rId4" Type="http://schemas.openxmlformats.org/officeDocument/2006/relationships/image" Target="../media/image3.tif"/><Relationship Id="rId5" Type="http://schemas.openxmlformats.org/officeDocument/2006/relationships/image" Target="../media/image4.tif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Relationship Id="rId3" Type="http://schemas.openxmlformats.org/officeDocument/2006/relationships/image" Target="../media/image2.tif"/><Relationship Id="rId4" Type="http://schemas.openxmlformats.org/officeDocument/2006/relationships/image" Target="../media/image3.tif"/><Relationship Id="rId5" Type="http://schemas.openxmlformats.org/officeDocument/2006/relationships/image" Target="../media/image4.tif"/><Relationship Id="rId6" Type="http://schemas.openxmlformats.org/officeDocument/2006/relationships/image" Target="../media/image5.tif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Relationship Id="rId3" Type="http://schemas.openxmlformats.org/officeDocument/2006/relationships/image" Target="../media/image2.tif"/><Relationship Id="rId4" Type="http://schemas.openxmlformats.org/officeDocument/2006/relationships/image" Target="../media/image3.tif"/><Relationship Id="rId5" Type="http://schemas.openxmlformats.org/officeDocument/2006/relationships/image" Target="../media/image4.tif"/><Relationship Id="rId6" Type="http://schemas.openxmlformats.org/officeDocument/2006/relationships/image" Target="../media/image5.tif"/><Relationship Id="rId7" Type="http://schemas.openxmlformats.org/officeDocument/2006/relationships/image" Target="../media/image6.tif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Relationship Id="rId3" Type="http://schemas.openxmlformats.org/officeDocument/2006/relationships/image" Target="../media/image2.tif"/><Relationship Id="rId4" Type="http://schemas.openxmlformats.org/officeDocument/2006/relationships/image" Target="../media/image3.tif"/><Relationship Id="rId5" Type="http://schemas.openxmlformats.org/officeDocument/2006/relationships/image" Target="../media/image4.tif"/><Relationship Id="rId6" Type="http://schemas.openxmlformats.org/officeDocument/2006/relationships/image" Target="../media/image5.tif"/><Relationship Id="rId7" Type="http://schemas.openxmlformats.org/officeDocument/2006/relationships/image" Target="../media/image6.tif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Relationship Id="rId3" Type="http://schemas.openxmlformats.org/officeDocument/2006/relationships/image" Target="../media/image2.tif"/><Relationship Id="rId4" Type="http://schemas.openxmlformats.org/officeDocument/2006/relationships/image" Target="../media/image3.tif"/><Relationship Id="rId5" Type="http://schemas.openxmlformats.org/officeDocument/2006/relationships/image" Target="../media/image4.tif"/><Relationship Id="rId6" Type="http://schemas.openxmlformats.org/officeDocument/2006/relationships/image" Target="../media/image5.tif"/><Relationship Id="rId7" Type="http://schemas.openxmlformats.org/officeDocument/2006/relationships/image" Target="../media/image6.tif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tif"/><Relationship Id="rId3" Type="http://schemas.openxmlformats.org/officeDocument/2006/relationships/image" Target="../media/image5.tif"/><Relationship Id="rId4" Type="http://schemas.openxmlformats.org/officeDocument/2006/relationships/image" Target="../media/image1.tif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tif"/><Relationship Id="rId3" Type="http://schemas.openxmlformats.org/officeDocument/2006/relationships/image" Target="../media/image5.tif"/><Relationship Id="rId4" Type="http://schemas.openxmlformats.org/officeDocument/2006/relationships/image" Target="../media/image1.tif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tif"/><Relationship Id="rId3" Type="http://schemas.openxmlformats.org/officeDocument/2006/relationships/image" Target="../media/image5.tif"/><Relationship Id="rId4" Type="http://schemas.openxmlformats.org/officeDocument/2006/relationships/image" Target="../media/image1.tif"/></Relationships>
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tif"/><Relationship Id="rId3" Type="http://schemas.openxmlformats.org/officeDocument/2006/relationships/image" Target="../media/image5.tif"/><Relationship Id="rId4" Type="http://schemas.openxmlformats.org/officeDocument/2006/relationships/image" Target="../media/image1.tif"/></Relationships>
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tif"/><Relationship Id="rId3" Type="http://schemas.openxmlformats.org/officeDocument/2006/relationships/image" Target="../media/image5.tif"/><Relationship Id="rId4" Type="http://schemas.openxmlformats.org/officeDocument/2006/relationships/image" Target="../media/image1.tif"/></Relationships>
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tif"/><Relationship Id="rId3" Type="http://schemas.openxmlformats.org/officeDocument/2006/relationships/image" Target="../media/image5.tif"/><Relationship Id="rId4" Type="http://schemas.openxmlformats.org/officeDocument/2006/relationships/image" Target="../media/image1.tif"/></Relationships>
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tif"/><Relationship Id="rId3" Type="http://schemas.openxmlformats.org/officeDocument/2006/relationships/image" Target="../media/image5.tif"/><Relationship Id="rId4" Type="http://schemas.openxmlformats.org/officeDocument/2006/relationships/image" Target="../media/image1.tif"/></Relationships>
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tif"/><Relationship Id="rId3" Type="http://schemas.openxmlformats.org/officeDocument/2006/relationships/image" Target="../media/image5.tif"/><Relationship Id="rId4" Type="http://schemas.openxmlformats.org/officeDocument/2006/relationships/image" Target="../media/image1.tif"/></Relationships>
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tif"/><Relationship Id="rId3" Type="http://schemas.openxmlformats.org/officeDocument/2006/relationships/image" Target="../media/image5.tif"/><Relationship Id="rId4" Type="http://schemas.openxmlformats.org/officeDocument/2006/relationships/image" Target="../media/image1.tif"/></Relationships>

</file>

<file path=ppt/slides/_rels/slide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tif"/><Relationship Id="rId3" Type="http://schemas.openxmlformats.org/officeDocument/2006/relationships/image" Target="../media/image5.tif"/><Relationship Id="rId4" Type="http://schemas.openxmlformats.org/officeDocument/2006/relationships/image" Target="../media/image1.tif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4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tif"/><Relationship Id="rId3" Type="http://schemas.openxmlformats.org/officeDocument/2006/relationships/image" Target="../media/image5.tif"/><Relationship Id="rId4" Type="http://schemas.openxmlformats.org/officeDocument/2006/relationships/image" Target="../media/image1.tif"/></Relationships>

</file>

<file path=ppt/slides/_rels/slide4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tif"/><Relationship Id="rId3" Type="http://schemas.openxmlformats.org/officeDocument/2006/relationships/image" Target="../media/image5.tif"/><Relationship Id="rId4" Type="http://schemas.openxmlformats.org/officeDocument/2006/relationships/image" Target="../media/image1.tif"/></Relationships>

</file>

<file path=ppt/slides/_rels/slide4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tif"/><Relationship Id="rId3" Type="http://schemas.openxmlformats.org/officeDocument/2006/relationships/image" Target="../media/image5.tif"/><Relationship Id="rId4" Type="http://schemas.openxmlformats.org/officeDocument/2006/relationships/image" Target="../media/image1.tif"/></Relationships>

</file>

<file path=ppt/slides/_rels/slide4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tif"/><Relationship Id="rId3" Type="http://schemas.openxmlformats.org/officeDocument/2006/relationships/image" Target="../media/image5.tif"/><Relationship Id="rId4" Type="http://schemas.openxmlformats.org/officeDocument/2006/relationships/image" Target="../media/image1.tif"/></Relationships>

</file>

<file path=ppt/slides/_rels/slide4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4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gif"/><Relationship Id="rId3" Type="http://schemas.openxmlformats.org/officeDocument/2006/relationships/image" Target="../media/image9.gif"/><Relationship Id="rId4" Type="http://schemas.openxmlformats.org/officeDocument/2006/relationships/image" Target="../media/image10.gif"/></Relationships>

</file>

<file path=ppt/slides/_rels/slide4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gif"/></Relationships>

</file>

<file path=ppt/slides/_rels/slide4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gif"/></Relationships>

</file>

<file path=ppt/slides/_rels/slide4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gif"/></Relationships>

</file>

<file path=ppt/slides/_rels/slide4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5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5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gif"/></Relationships>

</file>

<file path=ppt/slides/_rels/slide5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gif"/></Relationships>

</file>

<file path=ppt/slides/_rels/slide5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gif"/></Relationships>

</file>

<file path=ppt/slides/_rels/slide5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gif"/></Relationships>

</file>

<file path=ppt/slides/_rels/slide5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gif"/></Relationships>

</file>

<file path=ppt/slides/_rels/slide5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gif"/></Relationships>

</file>

<file path=ppt/slides/_rels/slide5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gif"/></Relationships>

</file>

<file path=ppt/slides/_rels/slide5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gif"/></Relationships>

</file>

<file path=ppt/slides/_rels/slide5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gif"/></Relationships>

</file>

<file path=ppt/slides/_rels/slide6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gif"/></Relationships>

</file>

<file path=ppt/slides/_rels/slide6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6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gif"/></Relationships>

</file>

<file path=ppt/slides/_rels/slide6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gif"/><Relationship Id="rId3" Type="http://schemas.openxmlformats.org/officeDocument/2006/relationships/image" Target="../media/image9.gif"/><Relationship Id="rId4" Type="http://schemas.openxmlformats.org/officeDocument/2006/relationships/image" Target="../media/image10.gif"/></Relationships>

</file>

<file path=ppt/slides/_rels/slide6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gif"/><Relationship Id="rId3" Type="http://schemas.openxmlformats.org/officeDocument/2006/relationships/image" Target="../media/image9.gif"/><Relationship Id="rId4" Type="http://schemas.openxmlformats.org/officeDocument/2006/relationships/image" Target="../media/image10.gif"/></Relationships>

</file>

<file path=ppt/slides/_rels/slide6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gif"/></Relationships>

</file>

<file path=ppt/slides/_rels/slide6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gif"/></Relationships>

</file>

<file path=ppt/slides/_rels/slide6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gif"/></Relationships>

</file>

<file path=ppt/slides/_rels/slide6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gif"/></Relationships>

</file>

<file path=ppt/slides/_rels/slide6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gif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7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gif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
</file>

<file path=ppt/slides/_rels/slide7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6.gif"/></Relationships>

</file>

<file path=ppt/slides/_rels/slide7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gif"/><Relationship Id="rId3" Type="http://schemas.openxmlformats.org/officeDocument/2006/relationships/image" Target="../media/image9.gif"/><Relationship Id="rId4" Type="http://schemas.openxmlformats.org/officeDocument/2006/relationships/image" Target="../media/image10.gif"/></Relationships>

</file>

<file path=ppt/slides/_rels/slide7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gif"/><Relationship Id="rId3" Type="http://schemas.openxmlformats.org/officeDocument/2006/relationships/image" Target="../media/image9.gif"/><Relationship Id="rId4" Type="http://schemas.openxmlformats.org/officeDocument/2006/relationships/image" Target="../media/image10.gif"/></Relationships>

</file>

<file path=ppt/slides/_rels/slide7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gif"/></Relationships>

</file>

<file path=ppt/slides/_rels/slide7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gif"/></Relationships>

</file>

<file path=ppt/slides/_rels/slide7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gif"/><Relationship Id="rId3" Type="http://schemas.openxmlformats.org/officeDocument/2006/relationships/video" Target="../media/media1.mp4"/><Relationship Id="rId4" Type="http://schemas.microsoft.com/office/2007/relationships/media" Target="../media/media1.mp4"/><Relationship Id="rId5" Type="http://schemas.openxmlformats.org/officeDocument/2006/relationships/image" Target="../media/image6.png"/><Relationship Id="rId6" Type="http://schemas.openxmlformats.org/officeDocument/2006/relationships/image" Target="../media/image7.png"/></Relationships>

</file>

<file path=ppt/slides/_rels/slide7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8.gif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
</file>

<file path=ppt/slides/_rels/slide7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9.gif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
</file>

<file path=ppt/slides/_rels/slide7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gif"/><Relationship Id="rId3" Type="http://schemas.openxmlformats.org/officeDocument/2006/relationships/image" Target="../media/image9.gif"/><Relationship Id="rId4" Type="http://schemas.openxmlformats.org/officeDocument/2006/relationships/image" Target="../media/image10.gif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8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8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8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8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8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8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8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8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8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8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tif"/><Relationship Id="rId3" Type="http://schemas.openxmlformats.org/officeDocument/2006/relationships/image" Target="../media/image8.tif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9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tif"/></Relationships>

</file>

<file path=ppt/slides/_rels/slide9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tif"/></Relationships>

</file>

<file path=ppt/slides/_rels/slide9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tif"/><Relationship Id="rId3" Type="http://schemas.openxmlformats.org/officeDocument/2006/relationships/image" Target="../media/image8.png"/><Relationship Id="rId4" Type="http://schemas.openxmlformats.org/officeDocument/2006/relationships/image" Target="../media/image9.png"/></Relationships>

</file>

<file path=ppt/slides/_rels/slide9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tif"/><Relationship Id="rId3" Type="http://schemas.openxmlformats.org/officeDocument/2006/relationships/image" Target="../media/image10.png"/></Relationships>

</file>

<file path=ppt/slides/_rels/slide9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tif"/><Relationship Id="rId3" Type="http://schemas.openxmlformats.org/officeDocument/2006/relationships/image" Target="../media/image11.png"/></Relationships>

</file>

<file path=ppt/slides/_rels/slide9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tif"/><Relationship Id="rId3" Type="http://schemas.openxmlformats.org/officeDocument/2006/relationships/image" Target="../media/image12.png"/></Relationships>

</file>

<file path=ppt/slides/_rels/slide9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tif"/><Relationship Id="rId3" Type="http://schemas.openxmlformats.org/officeDocument/2006/relationships/image" Target="../media/image13.png"/></Relationships>

</file>

<file path=ppt/slides/_rels/slide9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tif"/></Relationships>

</file>

<file path=ppt/slides/_rels/slide9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标题 1"/>
          <p:cNvSpPr txBox="1"/>
          <p:nvPr/>
        </p:nvSpPr>
        <p:spPr>
          <a:xfrm>
            <a:off x="967207" y="1991380"/>
            <a:ext cx="3795524" cy="640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32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94" name="标题 1"/>
          <p:cNvSpPr txBox="1"/>
          <p:nvPr/>
        </p:nvSpPr>
        <p:spPr>
          <a:xfrm>
            <a:off x="2792218" y="5225133"/>
            <a:ext cx="946993" cy="640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32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sp>
        <p:nvSpPr>
          <p:cNvPr id="95" name="标题 1"/>
          <p:cNvSpPr txBox="1"/>
          <p:nvPr/>
        </p:nvSpPr>
        <p:spPr>
          <a:xfrm>
            <a:off x="5404789" y="5225133"/>
            <a:ext cx="946993" cy="640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32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实践</a:t>
            </a:r>
          </a:p>
        </p:txBody>
      </p:sp>
      <p:sp>
        <p:nvSpPr>
          <p:cNvPr id="96" name="标题 1"/>
          <p:cNvSpPr txBox="1"/>
          <p:nvPr/>
        </p:nvSpPr>
        <p:spPr>
          <a:xfrm>
            <a:off x="967207" y="2727939"/>
            <a:ext cx="3795524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讲师：我是破美工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sp>
        <p:nvSpPr>
          <p:cNvPr id="164" name="标题 1"/>
          <p:cNvSpPr txBox="1"/>
          <p:nvPr/>
        </p:nvSpPr>
        <p:spPr>
          <a:xfrm>
            <a:off x="7584337" y="193665"/>
            <a:ext cx="1351318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了解界面动效</a:t>
            </a:r>
          </a:p>
        </p:txBody>
      </p:sp>
      <p:pic>
        <p:nvPicPr>
          <p:cNvPr id="165" name="06_层级展示.gif" descr="06_层级展示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977483" y="5654920"/>
            <a:ext cx="3175001" cy="238125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6" name="过渡.gif" descr="过渡.gi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37475" y="5654920"/>
            <a:ext cx="3175001" cy="238125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7" name="03_空间扩展.gif" descr="03_空间扩展.gif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121209" y="5654920"/>
            <a:ext cx="3175001" cy="2381251"/>
          </a:xfrm>
          <a:prstGeom prst="rect">
            <a:avLst/>
          </a:prstGeom>
          <a:ln w="12700">
            <a:miter lim="400000"/>
          </a:ln>
        </p:spPr>
      </p:pic>
      <p:sp>
        <p:nvSpPr>
          <p:cNvPr id="168" name="标题 1"/>
          <p:cNvSpPr txBox="1"/>
          <p:nvPr/>
        </p:nvSpPr>
        <p:spPr>
          <a:xfrm>
            <a:off x="228793" y="193665"/>
            <a:ext cx="203505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169" name="标题 1"/>
          <p:cNvSpPr txBox="1"/>
          <p:nvPr/>
        </p:nvSpPr>
        <p:spPr>
          <a:xfrm>
            <a:off x="3133482" y="2359659"/>
            <a:ext cx="2877036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界面动效的作用是什么？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sp>
        <p:nvSpPr>
          <p:cNvPr id="172" name="标题 1"/>
          <p:cNvSpPr txBox="1"/>
          <p:nvPr/>
        </p:nvSpPr>
        <p:spPr>
          <a:xfrm>
            <a:off x="7584337" y="193665"/>
            <a:ext cx="1351318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了解界面动效</a:t>
            </a:r>
          </a:p>
        </p:txBody>
      </p:sp>
      <p:pic>
        <p:nvPicPr>
          <p:cNvPr id="173" name="06_层级展示.gif" descr="06_层级展示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977483" y="5654920"/>
            <a:ext cx="3175001" cy="2381251"/>
          </a:xfrm>
          <a:prstGeom prst="rect">
            <a:avLst/>
          </a:prstGeom>
          <a:ln w="12700">
            <a:miter lim="400000"/>
          </a:ln>
        </p:spPr>
      </p:pic>
      <p:pic>
        <p:nvPicPr>
          <p:cNvPr id="174" name="过渡.gif" descr="过渡.gi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37475" y="5654920"/>
            <a:ext cx="3175001" cy="2381251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03_空间扩展.gif" descr="03_空间扩展.gif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121209" y="5654920"/>
            <a:ext cx="3175001" cy="2381251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标题 1"/>
          <p:cNvSpPr txBox="1"/>
          <p:nvPr/>
        </p:nvSpPr>
        <p:spPr>
          <a:xfrm>
            <a:off x="228793" y="193665"/>
            <a:ext cx="203505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177" name="标题 1"/>
          <p:cNvSpPr txBox="1"/>
          <p:nvPr/>
        </p:nvSpPr>
        <p:spPr>
          <a:xfrm>
            <a:off x="2725420" y="2473960"/>
            <a:ext cx="3693160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2000">
                <a:solidFill>
                  <a:srgbClr val="65C6FA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增加界面活力且加强用户认知。</a:t>
            </a:r>
          </a:p>
        </p:txBody>
      </p:sp>
      <p:sp>
        <p:nvSpPr>
          <p:cNvPr id="178" name="标题 1"/>
          <p:cNvSpPr txBox="1"/>
          <p:nvPr/>
        </p:nvSpPr>
        <p:spPr>
          <a:xfrm>
            <a:off x="3133482" y="1915474"/>
            <a:ext cx="2877036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界面动效的作用是什么？</a:t>
            </a:r>
          </a:p>
        </p:txBody>
      </p:sp>
      <p:pic>
        <p:nvPicPr>
          <p:cNvPr id="179" name="线条" descr="线条"/>
          <p:cNvPicPr>
            <a:picLocks noChangeAspect="0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524684" y="2838564"/>
            <a:ext cx="1613539" cy="381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9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7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7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标题 1"/>
          <p:cNvSpPr txBox="1"/>
          <p:nvPr/>
        </p:nvSpPr>
        <p:spPr>
          <a:xfrm>
            <a:off x="7584337" y="193665"/>
            <a:ext cx="1351318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了解界面动效</a:t>
            </a:r>
          </a:p>
        </p:txBody>
      </p:sp>
      <p:pic>
        <p:nvPicPr>
          <p:cNvPr id="183" name="05内容呈现.gif" descr="05内容呈现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522009" y="1342742"/>
            <a:ext cx="3175001" cy="2381251"/>
          </a:xfrm>
          <a:prstGeom prst="rect">
            <a:avLst/>
          </a:prstGeom>
          <a:ln w="12700">
            <a:miter lim="400000"/>
          </a:ln>
        </p:spPr>
      </p:pic>
      <p:pic>
        <p:nvPicPr>
          <p:cNvPr id="184" name="聚焦关注.gif" descr="聚焦关注.gi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385300" y="1342742"/>
            <a:ext cx="3175000" cy="2381251"/>
          </a:xfrm>
          <a:prstGeom prst="rect">
            <a:avLst/>
          </a:prstGeom>
          <a:ln w="12700">
            <a:miter lim="400000"/>
          </a:ln>
        </p:spPr>
      </p:pic>
      <p:sp>
        <p:nvSpPr>
          <p:cNvPr id="185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sp>
        <p:nvSpPr>
          <p:cNvPr id="186" name="标题 1"/>
          <p:cNvSpPr txBox="1"/>
          <p:nvPr/>
        </p:nvSpPr>
        <p:spPr>
          <a:xfrm>
            <a:off x="228793" y="193665"/>
            <a:ext cx="203505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187" name="标题 1"/>
          <p:cNvSpPr txBox="1"/>
          <p:nvPr/>
        </p:nvSpPr>
        <p:spPr>
          <a:xfrm>
            <a:off x="4022174" y="3892403"/>
            <a:ext cx="1099651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操作反馈</a:t>
            </a:r>
          </a:p>
        </p:txBody>
      </p:sp>
      <p:pic>
        <p:nvPicPr>
          <p:cNvPr id="188" name="操作反馈.gif" descr="操作反馈.gif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984500" y="1381125"/>
            <a:ext cx="3175000" cy="23812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6" presetID="23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8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标题 1"/>
          <p:cNvSpPr txBox="1"/>
          <p:nvPr/>
        </p:nvSpPr>
        <p:spPr>
          <a:xfrm>
            <a:off x="7584337" y="193665"/>
            <a:ext cx="1351318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了解界面动效</a:t>
            </a:r>
          </a:p>
        </p:txBody>
      </p:sp>
      <p:pic>
        <p:nvPicPr>
          <p:cNvPr id="191" name="05内容呈现.gif" descr="05内容呈现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283509" y="1342742"/>
            <a:ext cx="3175001" cy="2381251"/>
          </a:xfrm>
          <a:prstGeom prst="rect">
            <a:avLst/>
          </a:prstGeom>
          <a:ln w="12700">
            <a:miter lim="400000"/>
          </a:ln>
        </p:spPr>
      </p:pic>
      <p:pic>
        <p:nvPicPr>
          <p:cNvPr id="192" name="聚焦关注.gif" descr="聚焦关注.gi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984500" y="1342742"/>
            <a:ext cx="3175000" cy="2381251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sp>
        <p:nvSpPr>
          <p:cNvPr id="194" name="标题 1"/>
          <p:cNvSpPr txBox="1"/>
          <p:nvPr/>
        </p:nvSpPr>
        <p:spPr>
          <a:xfrm>
            <a:off x="228793" y="193665"/>
            <a:ext cx="203505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195" name="标题 1"/>
          <p:cNvSpPr txBox="1"/>
          <p:nvPr/>
        </p:nvSpPr>
        <p:spPr>
          <a:xfrm>
            <a:off x="696497" y="3604019"/>
            <a:ext cx="1099651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操作反馈</a:t>
            </a:r>
          </a:p>
        </p:txBody>
      </p:sp>
      <p:pic>
        <p:nvPicPr>
          <p:cNvPr id="196" name="操作反馈.gif" descr="操作反馈.gif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23678" y="1619250"/>
            <a:ext cx="2540001" cy="1905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标题 1"/>
          <p:cNvSpPr txBox="1"/>
          <p:nvPr/>
        </p:nvSpPr>
        <p:spPr>
          <a:xfrm>
            <a:off x="4022174" y="3892403"/>
            <a:ext cx="1099651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聚焦关注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dissolve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6" presetID="23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9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标题 1"/>
          <p:cNvSpPr txBox="1"/>
          <p:nvPr/>
        </p:nvSpPr>
        <p:spPr>
          <a:xfrm>
            <a:off x="7584337" y="193665"/>
            <a:ext cx="1351318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了解界面动效</a:t>
            </a:r>
          </a:p>
        </p:txBody>
      </p:sp>
      <p:pic>
        <p:nvPicPr>
          <p:cNvPr id="200" name="06_层级展示.gif" descr="06_层级展示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866177" y="1342742"/>
            <a:ext cx="3175001" cy="2381251"/>
          </a:xfrm>
          <a:prstGeom prst="rect">
            <a:avLst/>
          </a:prstGeom>
          <a:ln w="12700">
            <a:miter lim="400000"/>
          </a:ln>
        </p:spPr>
      </p:pic>
      <p:pic>
        <p:nvPicPr>
          <p:cNvPr id="201" name="05内容呈现.gif" descr="05内容呈现.gi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977483" y="1342742"/>
            <a:ext cx="3175001" cy="2381251"/>
          </a:xfrm>
          <a:prstGeom prst="rect">
            <a:avLst/>
          </a:prstGeom>
          <a:ln w="12700">
            <a:miter lim="400000"/>
          </a:ln>
        </p:spPr>
      </p:pic>
      <p:pic>
        <p:nvPicPr>
          <p:cNvPr id="202" name="03_空间扩展.gif" descr="03_空间扩展.gif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121209" y="5654920"/>
            <a:ext cx="3175001" cy="2381251"/>
          </a:xfrm>
          <a:prstGeom prst="rect">
            <a:avLst/>
          </a:prstGeom>
          <a:ln w="12700">
            <a:miter lim="400000"/>
          </a:ln>
        </p:spPr>
      </p:pic>
      <p:pic>
        <p:nvPicPr>
          <p:cNvPr id="203" name="聚焦关注.gif" descr="聚焦关注.gif"/>
          <p:cNvPicPr>
            <a:picLocks noChangeAspect="0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-23678" y="1619250"/>
            <a:ext cx="2540001" cy="1905000"/>
          </a:xfrm>
          <a:prstGeom prst="rect">
            <a:avLst/>
          </a:prstGeom>
          <a:ln w="12700">
            <a:miter lim="400000"/>
          </a:ln>
        </p:spPr>
      </p:pic>
      <p:sp>
        <p:nvSpPr>
          <p:cNvPr id="204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sp>
        <p:nvSpPr>
          <p:cNvPr id="205" name="标题 1"/>
          <p:cNvSpPr txBox="1"/>
          <p:nvPr/>
        </p:nvSpPr>
        <p:spPr>
          <a:xfrm>
            <a:off x="228793" y="193665"/>
            <a:ext cx="203505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206" name="标题 1"/>
          <p:cNvSpPr txBox="1"/>
          <p:nvPr/>
        </p:nvSpPr>
        <p:spPr>
          <a:xfrm>
            <a:off x="-2542003" y="3654819"/>
            <a:ext cx="1099651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操作反馈</a:t>
            </a:r>
          </a:p>
        </p:txBody>
      </p:sp>
      <p:pic>
        <p:nvPicPr>
          <p:cNvPr id="207" name="操作反馈.gif" descr="操作反馈.gif"/>
          <p:cNvPicPr>
            <a:picLocks noChangeAspect="0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-3262178" y="1619250"/>
            <a:ext cx="2540001" cy="1905000"/>
          </a:xfrm>
          <a:prstGeom prst="rect">
            <a:avLst/>
          </a:prstGeom>
          <a:ln w="12700">
            <a:miter lim="400000"/>
          </a:ln>
        </p:spPr>
      </p:pic>
      <p:sp>
        <p:nvSpPr>
          <p:cNvPr id="208" name="标题 1"/>
          <p:cNvSpPr txBox="1"/>
          <p:nvPr/>
        </p:nvSpPr>
        <p:spPr>
          <a:xfrm>
            <a:off x="696497" y="3604019"/>
            <a:ext cx="1099651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聚焦关注</a:t>
            </a:r>
          </a:p>
        </p:txBody>
      </p:sp>
      <p:sp>
        <p:nvSpPr>
          <p:cNvPr id="209" name="标题 1"/>
          <p:cNvSpPr txBox="1"/>
          <p:nvPr/>
        </p:nvSpPr>
        <p:spPr>
          <a:xfrm>
            <a:off x="4022174" y="3892403"/>
            <a:ext cx="1099651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内容呈现</a:t>
            </a:r>
          </a:p>
        </p:txBody>
      </p:sp>
      <p:pic>
        <p:nvPicPr>
          <p:cNvPr id="210" name="过渡.gif" descr="过渡.gif"/>
          <p:cNvPicPr>
            <a:picLocks noChangeAspect="0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9476425" y="1342742"/>
            <a:ext cx="3175001" cy="238125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dissolve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6" presetID="23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09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标题 1"/>
          <p:cNvSpPr txBox="1"/>
          <p:nvPr/>
        </p:nvSpPr>
        <p:spPr>
          <a:xfrm>
            <a:off x="7584337" y="193665"/>
            <a:ext cx="1351318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了解界面动效</a:t>
            </a:r>
          </a:p>
        </p:txBody>
      </p:sp>
      <p:pic>
        <p:nvPicPr>
          <p:cNvPr id="213" name="06_层级展示.gif" descr="06_层级展示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276683" y="1381125"/>
            <a:ext cx="3175001" cy="238125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" name="05内容呈现.gif" descr="05内容呈现.gi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23678" y="1619250"/>
            <a:ext cx="2540001" cy="1905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5" name="过渡.gif" descr="过渡.gif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977483" y="1381125"/>
            <a:ext cx="3175001" cy="238125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6" name="聚焦关注.gif" descr="聚焦关注.gif"/>
          <p:cNvPicPr>
            <a:picLocks noChangeAspect="0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-3262178" y="1619250"/>
            <a:ext cx="2540001" cy="1905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7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sp>
        <p:nvSpPr>
          <p:cNvPr id="218" name="标题 1"/>
          <p:cNvSpPr txBox="1"/>
          <p:nvPr/>
        </p:nvSpPr>
        <p:spPr>
          <a:xfrm>
            <a:off x="228793" y="193665"/>
            <a:ext cx="203505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219" name="标题 1"/>
          <p:cNvSpPr txBox="1"/>
          <p:nvPr/>
        </p:nvSpPr>
        <p:spPr>
          <a:xfrm>
            <a:off x="-2542003" y="3654819"/>
            <a:ext cx="1099651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操作反馈</a:t>
            </a:r>
          </a:p>
        </p:txBody>
      </p:sp>
      <p:pic>
        <p:nvPicPr>
          <p:cNvPr id="220" name="操作反馈.gif" descr="操作反馈.gif"/>
          <p:cNvPicPr>
            <a:picLocks noChangeAspect="0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-3262178" y="1619250"/>
            <a:ext cx="2540001" cy="1905000"/>
          </a:xfrm>
          <a:prstGeom prst="rect">
            <a:avLst/>
          </a:prstGeom>
          <a:ln w="12700">
            <a:miter lim="400000"/>
          </a:ln>
        </p:spPr>
      </p:pic>
      <p:sp>
        <p:nvSpPr>
          <p:cNvPr id="221" name="标题 1"/>
          <p:cNvSpPr txBox="1"/>
          <p:nvPr/>
        </p:nvSpPr>
        <p:spPr>
          <a:xfrm>
            <a:off x="-2542003" y="3654819"/>
            <a:ext cx="1099651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聚焦关注</a:t>
            </a:r>
          </a:p>
        </p:txBody>
      </p:sp>
      <p:sp>
        <p:nvSpPr>
          <p:cNvPr id="222" name="标题 1"/>
          <p:cNvSpPr txBox="1"/>
          <p:nvPr/>
        </p:nvSpPr>
        <p:spPr>
          <a:xfrm>
            <a:off x="696497" y="3604019"/>
            <a:ext cx="1099651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内容呈现</a:t>
            </a:r>
          </a:p>
        </p:txBody>
      </p:sp>
      <p:sp>
        <p:nvSpPr>
          <p:cNvPr id="223" name="标题 1"/>
          <p:cNvSpPr txBox="1"/>
          <p:nvPr/>
        </p:nvSpPr>
        <p:spPr>
          <a:xfrm>
            <a:off x="4022174" y="3892403"/>
            <a:ext cx="1099651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转场过渡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dissolve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6" presetID="23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2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标题 1"/>
          <p:cNvSpPr txBox="1"/>
          <p:nvPr/>
        </p:nvSpPr>
        <p:spPr>
          <a:xfrm>
            <a:off x="7584337" y="193665"/>
            <a:ext cx="1351318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了解界面动效</a:t>
            </a:r>
          </a:p>
        </p:txBody>
      </p:sp>
      <p:pic>
        <p:nvPicPr>
          <p:cNvPr id="226" name="06_层级展示.gif" descr="06_层级展示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984500" y="1381125"/>
            <a:ext cx="3175000" cy="238125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7" name="05内容呈现.gif" descr="05内容呈现.gi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3262178" y="1619250"/>
            <a:ext cx="2540001" cy="1905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8" name="过渡.gif" descr="过渡.gif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23678" y="1619250"/>
            <a:ext cx="2540001" cy="1905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9" name="03_空间扩展.gif" descr="03_空间扩展.gif"/>
          <p:cNvPicPr>
            <a:picLocks noChangeAspect="0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9194609" y="1381125"/>
            <a:ext cx="3175001" cy="238125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0" name="聚焦关注.gif" descr="聚焦关注.gif"/>
          <p:cNvPicPr>
            <a:picLocks noChangeAspect="0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-3262178" y="1619250"/>
            <a:ext cx="2540001" cy="1905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sp>
        <p:nvSpPr>
          <p:cNvPr id="232" name="标题 1"/>
          <p:cNvSpPr txBox="1"/>
          <p:nvPr/>
        </p:nvSpPr>
        <p:spPr>
          <a:xfrm>
            <a:off x="228793" y="193665"/>
            <a:ext cx="203505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233" name="标题 1"/>
          <p:cNvSpPr txBox="1"/>
          <p:nvPr/>
        </p:nvSpPr>
        <p:spPr>
          <a:xfrm>
            <a:off x="-2542003" y="3654819"/>
            <a:ext cx="1099651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操作反馈</a:t>
            </a:r>
          </a:p>
        </p:txBody>
      </p:sp>
      <p:pic>
        <p:nvPicPr>
          <p:cNvPr id="234" name="操作反馈.gif" descr="操作反馈.gif"/>
          <p:cNvPicPr>
            <a:picLocks noChangeAspect="0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-3262178" y="1619250"/>
            <a:ext cx="2540001" cy="1905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5" name="标题 1"/>
          <p:cNvSpPr txBox="1"/>
          <p:nvPr/>
        </p:nvSpPr>
        <p:spPr>
          <a:xfrm>
            <a:off x="-2542003" y="3654819"/>
            <a:ext cx="1099651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聚焦关注</a:t>
            </a:r>
          </a:p>
        </p:txBody>
      </p:sp>
      <p:sp>
        <p:nvSpPr>
          <p:cNvPr id="236" name="标题 1"/>
          <p:cNvSpPr txBox="1"/>
          <p:nvPr/>
        </p:nvSpPr>
        <p:spPr>
          <a:xfrm>
            <a:off x="-2542003" y="3654819"/>
            <a:ext cx="1099651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内容呈现</a:t>
            </a:r>
          </a:p>
        </p:txBody>
      </p:sp>
      <p:sp>
        <p:nvSpPr>
          <p:cNvPr id="237" name="标题 1"/>
          <p:cNvSpPr txBox="1"/>
          <p:nvPr/>
        </p:nvSpPr>
        <p:spPr>
          <a:xfrm>
            <a:off x="4022174" y="3892403"/>
            <a:ext cx="1099651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层级展示</a:t>
            </a:r>
          </a:p>
        </p:txBody>
      </p:sp>
      <p:sp>
        <p:nvSpPr>
          <p:cNvPr id="238" name="标题 1"/>
          <p:cNvSpPr txBox="1"/>
          <p:nvPr/>
        </p:nvSpPr>
        <p:spPr>
          <a:xfrm>
            <a:off x="696497" y="3604019"/>
            <a:ext cx="1099651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转场过渡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dissolve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6" presetID="23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37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标题 1"/>
          <p:cNvSpPr txBox="1"/>
          <p:nvPr/>
        </p:nvSpPr>
        <p:spPr>
          <a:xfrm>
            <a:off x="7584337" y="193665"/>
            <a:ext cx="1351318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了解界面动效</a:t>
            </a:r>
          </a:p>
        </p:txBody>
      </p:sp>
      <p:pic>
        <p:nvPicPr>
          <p:cNvPr id="241" name="06_层级展示.gif" descr="06_层级展示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3678" y="1619250"/>
            <a:ext cx="2540001" cy="1905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2" name="05内容呈现.gif" descr="05内容呈现.gi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3262178" y="1619250"/>
            <a:ext cx="2540001" cy="1905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3" name="03_空间扩展.gif" descr="03_空间扩展.gif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984500" y="1381125"/>
            <a:ext cx="3175000" cy="238125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4" name="聚焦关注.gif" descr="聚焦关注.gif"/>
          <p:cNvPicPr>
            <a:picLocks noChangeAspect="0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-3262178" y="1619250"/>
            <a:ext cx="2540001" cy="1905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5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sp>
        <p:nvSpPr>
          <p:cNvPr id="246" name="标题 1"/>
          <p:cNvSpPr txBox="1"/>
          <p:nvPr/>
        </p:nvSpPr>
        <p:spPr>
          <a:xfrm>
            <a:off x="228793" y="193665"/>
            <a:ext cx="203505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247" name="标题 1"/>
          <p:cNvSpPr txBox="1"/>
          <p:nvPr/>
        </p:nvSpPr>
        <p:spPr>
          <a:xfrm>
            <a:off x="-2542003" y="3654819"/>
            <a:ext cx="1099651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操作反馈</a:t>
            </a:r>
          </a:p>
        </p:txBody>
      </p:sp>
      <p:pic>
        <p:nvPicPr>
          <p:cNvPr id="248" name="操作反馈.gif" descr="操作反馈.gif"/>
          <p:cNvPicPr>
            <a:picLocks noChangeAspect="0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-3262178" y="1619250"/>
            <a:ext cx="2540001" cy="1905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9" name="标题 1"/>
          <p:cNvSpPr txBox="1"/>
          <p:nvPr/>
        </p:nvSpPr>
        <p:spPr>
          <a:xfrm>
            <a:off x="-2542003" y="3654819"/>
            <a:ext cx="1099651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聚焦关注</a:t>
            </a:r>
          </a:p>
        </p:txBody>
      </p:sp>
      <p:sp>
        <p:nvSpPr>
          <p:cNvPr id="250" name="标题 1"/>
          <p:cNvSpPr txBox="1"/>
          <p:nvPr/>
        </p:nvSpPr>
        <p:spPr>
          <a:xfrm>
            <a:off x="-2542003" y="3654819"/>
            <a:ext cx="1099651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内容呈现</a:t>
            </a:r>
          </a:p>
        </p:txBody>
      </p:sp>
      <p:sp>
        <p:nvSpPr>
          <p:cNvPr id="251" name="标题 1"/>
          <p:cNvSpPr txBox="1"/>
          <p:nvPr/>
        </p:nvSpPr>
        <p:spPr>
          <a:xfrm>
            <a:off x="4022174" y="3892403"/>
            <a:ext cx="1099651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空间拓展</a:t>
            </a:r>
          </a:p>
        </p:txBody>
      </p:sp>
      <p:sp>
        <p:nvSpPr>
          <p:cNvPr id="252" name="标题 1"/>
          <p:cNvSpPr txBox="1"/>
          <p:nvPr/>
        </p:nvSpPr>
        <p:spPr>
          <a:xfrm>
            <a:off x="696497" y="3604019"/>
            <a:ext cx="1099651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层级展示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dissolve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6" presetID="23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51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正方形"/>
          <p:cNvSpPr/>
          <p:nvPr/>
        </p:nvSpPr>
        <p:spPr>
          <a:xfrm>
            <a:off x="57150" y="4124084"/>
            <a:ext cx="1270000" cy="12700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255" name="标题 1"/>
          <p:cNvSpPr txBox="1"/>
          <p:nvPr/>
        </p:nvSpPr>
        <p:spPr>
          <a:xfrm>
            <a:off x="7584337" y="193665"/>
            <a:ext cx="1351318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了解界面动效</a:t>
            </a:r>
          </a:p>
        </p:txBody>
      </p:sp>
      <p:pic>
        <p:nvPicPr>
          <p:cNvPr id="256" name="06_层级展示.gif" descr="06_层级展示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302000" y="2700534"/>
            <a:ext cx="2540000" cy="1905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57" name="03_空间扩展.gif" descr="03_空间扩展.gi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350000" y="2689225"/>
            <a:ext cx="2540000" cy="1905000"/>
          </a:xfrm>
          <a:prstGeom prst="rect">
            <a:avLst/>
          </a:prstGeom>
          <a:ln w="12700">
            <a:miter lim="400000"/>
          </a:ln>
        </p:spPr>
      </p:pic>
      <p:sp>
        <p:nvSpPr>
          <p:cNvPr id="258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sp>
        <p:nvSpPr>
          <p:cNvPr id="259" name="标题 1"/>
          <p:cNvSpPr txBox="1"/>
          <p:nvPr/>
        </p:nvSpPr>
        <p:spPr>
          <a:xfrm>
            <a:off x="228793" y="193665"/>
            <a:ext cx="203505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pic>
        <p:nvPicPr>
          <p:cNvPr id="260" name="操作反馈.gif" descr="操作反馈.gif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54000" y="181996"/>
            <a:ext cx="2540000" cy="1905001"/>
          </a:xfrm>
          <a:prstGeom prst="rect">
            <a:avLst/>
          </a:prstGeom>
          <a:ln w="12700">
            <a:miter lim="400000"/>
          </a:ln>
        </p:spPr>
      </p:pic>
      <p:sp>
        <p:nvSpPr>
          <p:cNvPr id="261" name="标题 1"/>
          <p:cNvSpPr txBox="1"/>
          <p:nvPr/>
        </p:nvSpPr>
        <p:spPr>
          <a:xfrm>
            <a:off x="7070174" y="4685304"/>
            <a:ext cx="1099651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空间拓展</a:t>
            </a:r>
          </a:p>
        </p:txBody>
      </p:sp>
      <p:sp>
        <p:nvSpPr>
          <p:cNvPr id="262" name="标题 1"/>
          <p:cNvSpPr txBox="1"/>
          <p:nvPr/>
        </p:nvSpPr>
        <p:spPr>
          <a:xfrm>
            <a:off x="4022174" y="4685304"/>
            <a:ext cx="1099651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层级展示</a:t>
            </a:r>
          </a:p>
        </p:txBody>
      </p:sp>
      <p:sp>
        <p:nvSpPr>
          <p:cNvPr id="263" name="标题 1"/>
          <p:cNvSpPr txBox="1"/>
          <p:nvPr/>
        </p:nvSpPr>
        <p:spPr>
          <a:xfrm>
            <a:off x="930586" y="2166766"/>
            <a:ext cx="1099651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操作反馈</a:t>
            </a:r>
          </a:p>
        </p:txBody>
      </p:sp>
      <p:pic>
        <p:nvPicPr>
          <p:cNvPr id="264" name="过渡.gif" descr="过渡.gif"/>
          <p:cNvPicPr>
            <a:picLocks noChangeAspect="0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54000" y="2689225"/>
            <a:ext cx="2540000" cy="1905000"/>
          </a:xfrm>
          <a:prstGeom prst="rect">
            <a:avLst/>
          </a:prstGeom>
          <a:ln w="12700">
            <a:miter lim="400000"/>
          </a:ln>
        </p:spPr>
      </p:pic>
      <p:sp>
        <p:nvSpPr>
          <p:cNvPr id="265" name="标题 1"/>
          <p:cNvSpPr txBox="1"/>
          <p:nvPr/>
        </p:nvSpPr>
        <p:spPr>
          <a:xfrm>
            <a:off x="930586" y="4685304"/>
            <a:ext cx="1099651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转场过渡</a:t>
            </a:r>
          </a:p>
        </p:txBody>
      </p:sp>
      <p:pic>
        <p:nvPicPr>
          <p:cNvPr id="266" name="05内容呈现.gif" descr="05内容呈现.gif"/>
          <p:cNvPicPr>
            <a:picLocks noChangeAspect="0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6350000" y="181996"/>
            <a:ext cx="2540000" cy="1905001"/>
          </a:xfrm>
          <a:prstGeom prst="rect">
            <a:avLst/>
          </a:prstGeom>
          <a:ln w="12700">
            <a:miter lim="400000"/>
          </a:ln>
        </p:spPr>
      </p:pic>
      <p:sp>
        <p:nvSpPr>
          <p:cNvPr id="267" name="标题 1"/>
          <p:cNvSpPr txBox="1"/>
          <p:nvPr/>
        </p:nvSpPr>
        <p:spPr>
          <a:xfrm>
            <a:off x="7070174" y="2166766"/>
            <a:ext cx="1099651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内容呈现</a:t>
            </a:r>
          </a:p>
        </p:txBody>
      </p:sp>
      <p:pic>
        <p:nvPicPr>
          <p:cNvPr id="268" name="聚焦关注.gif" descr="聚焦关注.gif"/>
          <p:cNvPicPr>
            <a:picLocks noChangeAspect="0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3302000" y="181996"/>
            <a:ext cx="2540000" cy="1905001"/>
          </a:xfrm>
          <a:prstGeom prst="rect">
            <a:avLst/>
          </a:prstGeom>
          <a:ln w="12700">
            <a:miter lim="400000"/>
          </a:ln>
        </p:spPr>
      </p:pic>
      <p:sp>
        <p:nvSpPr>
          <p:cNvPr id="269" name="标题 1"/>
          <p:cNvSpPr txBox="1"/>
          <p:nvPr/>
        </p:nvSpPr>
        <p:spPr>
          <a:xfrm>
            <a:off x="4022174" y="2166766"/>
            <a:ext cx="1099651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聚焦关注</a:t>
            </a:r>
          </a:p>
        </p:txBody>
      </p:sp>
      <p:sp>
        <p:nvSpPr>
          <p:cNvPr id="270" name="标题 1"/>
          <p:cNvSpPr txBox="1"/>
          <p:nvPr/>
        </p:nvSpPr>
        <p:spPr>
          <a:xfrm>
            <a:off x="3133482" y="-921011"/>
            <a:ext cx="2877036" cy="617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algn="ctr"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界面动效的类型</a:t>
            </a:r>
          </a:p>
          <a:p>
            <a:pPr algn="ctr"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rPr sz="1300">
                <a:solidFill>
                  <a:srgbClr val="A7A7A7"/>
                </a:solidFill>
              </a:rPr>
              <a:t>（功能角度）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dissolv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标题 1"/>
          <p:cNvSpPr txBox="1"/>
          <p:nvPr/>
        </p:nvSpPr>
        <p:spPr>
          <a:xfrm>
            <a:off x="7584337" y="193665"/>
            <a:ext cx="1351318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了解界面动效</a:t>
            </a:r>
          </a:p>
        </p:txBody>
      </p:sp>
      <p:sp>
        <p:nvSpPr>
          <p:cNvPr id="273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sp>
        <p:nvSpPr>
          <p:cNvPr id="274" name="标题 1"/>
          <p:cNvSpPr txBox="1"/>
          <p:nvPr/>
        </p:nvSpPr>
        <p:spPr>
          <a:xfrm>
            <a:off x="228793" y="193665"/>
            <a:ext cx="203505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275" name="标题 1"/>
          <p:cNvSpPr txBox="1"/>
          <p:nvPr/>
        </p:nvSpPr>
        <p:spPr>
          <a:xfrm>
            <a:off x="5702111" y="3148360"/>
            <a:ext cx="1099651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solidFill>
                  <a:srgbClr val="65C6FA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空间拓展</a:t>
            </a:r>
          </a:p>
        </p:txBody>
      </p:sp>
      <p:sp>
        <p:nvSpPr>
          <p:cNvPr id="276" name="标题 1"/>
          <p:cNvSpPr txBox="1"/>
          <p:nvPr/>
        </p:nvSpPr>
        <p:spPr>
          <a:xfrm>
            <a:off x="4022174" y="3148360"/>
            <a:ext cx="1099651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solidFill>
                  <a:srgbClr val="65C6FA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层级展示</a:t>
            </a:r>
          </a:p>
        </p:txBody>
      </p:sp>
      <p:sp>
        <p:nvSpPr>
          <p:cNvPr id="277" name="标题 1"/>
          <p:cNvSpPr txBox="1"/>
          <p:nvPr/>
        </p:nvSpPr>
        <p:spPr>
          <a:xfrm>
            <a:off x="2342237" y="2434605"/>
            <a:ext cx="1099651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solidFill>
                  <a:srgbClr val="65C6FA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操作反馈</a:t>
            </a:r>
          </a:p>
        </p:txBody>
      </p:sp>
      <p:sp>
        <p:nvSpPr>
          <p:cNvPr id="278" name="标题 1"/>
          <p:cNvSpPr txBox="1"/>
          <p:nvPr/>
        </p:nvSpPr>
        <p:spPr>
          <a:xfrm>
            <a:off x="2342237" y="3148360"/>
            <a:ext cx="1099651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solidFill>
                  <a:srgbClr val="65C6FA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转场过渡</a:t>
            </a:r>
          </a:p>
        </p:txBody>
      </p:sp>
      <p:sp>
        <p:nvSpPr>
          <p:cNvPr id="279" name="标题 1"/>
          <p:cNvSpPr txBox="1"/>
          <p:nvPr/>
        </p:nvSpPr>
        <p:spPr>
          <a:xfrm>
            <a:off x="5702111" y="2434605"/>
            <a:ext cx="1099651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solidFill>
                  <a:srgbClr val="65C6FA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内容呈现</a:t>
            </a:r>
          </a:p>
        </p:txBody>
      </p:sp>
      <p:sp>
        <p:nvSpPr>
          <p:cNvPr id="280" name="标题 1"/>
          <p:cNvSpPr txBox="1"/>
          <p:nvPr/>
        </p:nvSpPr>
        <p:spPr>
          <a:xfrm>
            <a:off x="4022174" y="2434605"/>
            <a:ext cx="1099651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solidFill>
                  <a:srgbClr val="65C6FA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聚焦关注</a:t>
            </a:r>
          </a:p>
        </p:txBody>
      </p:sp>
      <p:sp>
        <p:nvSpPr>
          <p:cNvPr id="281" name="标题 1"/>
          <p:cNvSpPr txBox="1"/>
          <p:nvPr/>
        </p:nvSpPr>
        <p:spPr>
          <a:xfrm>
            <a:off x="3133482" y="1440756"/>
            <a:ext cx="2877036" cy="617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algn="ctr"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界面动效的类型</a:t>
            </a:r>
          </a:p>
          <a:p>
            <a:pPr algn="ctr"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rPr sz="1300">
                <a:solidFill>
                  <a:srgbClr val="A7A7A7"/>
                </a:solidFill>
              </a:rPr>
              <a:t>（功能角度）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dissolv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标题 1"/>
          <p:cNvSpPr txBox="1"/>
          <p:nvPr/>
        </p:nvSpPr>
        <p:spPr>
          <a:xfrm>
            <a:off x="2171551" y="2071283"/>
            <a:ext cx="946994" cy="640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32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sp>
        <p:nvSpPr>
          <p:cNvPr id="99" name="标题 1"/>
          <p:cNvSpPr txBox="1"/>
          <p:nvPr/>
        </p:nvSpPr>
        <p:spPr>
          <a:xfrm>
            <a:off x="6025455" y="2071283"/>
            <a:ext cx="946993" cy="640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32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实践</a:t>
            </a:r>
          </a:p>
        </p:txBody>
      </p:sp>
      <p:sp>
        <p:nvSpPr>
          <p:cNvPr id="100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标题 1"/>
          <p:cNvSpPr txBox="1"/>
          <p:nvPr/>
        </p:nvSpPr>
        <p:spPr>
          <a:xfrm>
            <a:off x="7584337" y="193665"/>
            <a:ext cx="1351318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了解界面动效</a:t>
            </a:r>
          </a:p>
        </p:txBody>
      </p:sp>
      <p:sp>
        <p:nvSpPr>
          <p:cNvPr id="284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sp>
        <p:nvSpPr>
          <p:cNvPr id="285" name="标题 1"/>
          <p:cNvSpPr txBox="1"/>
          <p:nvPr/>
        </p:nvSpPr>
        <p:spPr>
          <a:xfrm>
            <a:off x="228793" y="193665"/>
            <a:ext cx="203505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286" name="标题 1"/>
          <p:cNvSpPr txBox="1"/>
          <p:nvPr/>
        </p:nvSpPr>
        <p:spPr>
          <a:xfrm>
            <a:off x="3133482" y="2359659"/>
            <a:ext cx="2877036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界面动效的价值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500">
        <p:fade thruBlk="1"/>
      </p:transition>
    </mc:Choice>
    <mc:Fallback>
      <p:transition spd="fast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标题 1"/>
          <p:cNvSpPr txBox="1"/>
          <p:nvPr/>
        </p:nvSpPr>
        <p:spPr>
          <a:xfrm>
            <a:off x="7584337" y="193665"/>
            <a:ext cx="1351318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了解界面动效</a:t>
            </a:r>
          </a:p>
        </p:txBody>
      </p:sp>
      <p:sp>
        <p:nvSpPr>
          <p:cNvPr id="289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sp>
        <p:nvSpPr>
          <p:cNvPr id="290" name="标题 1"/>
          <p:cNvSpPr txBox="1"/>
          <p:nvPr/>
        </p:nvSpPr>
        <p:spPr>
          <a:xfrm>
            <a:off x="228793" y="193665"/>
            <a:ext cx="203505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291" name="标题 1"/>
          <p:cNvSpPr txBox="1"/>
          <p:nvPr/>
        </p:nvSpPr>
        <p:spPr>
          <a:xfrm>
            <a:off x="3133482" y="1341283"/>
            <a:ext cx="2877036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界面动效的价值</a:t>
            </a:r>
          </a:p>
        </p:txBody>
      </p:sp>
      <p:sp>
        <p:nvSpPr>
          <p:cNvPr id="292" name="标题 1"/>
          <p:cNvSpPr txBox="1"/>
          <p:nvPr/>
        </p:nvSpPr>
        <p:spPr>
          <a:xfrm>
            <a:off x="2444162" y="1999237"/>
            <a:ext cx="4610188" cy="14147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defTabSz="457200">
              <a:lnSpc>
                <a:spcPts val="4700"/>
              </a:lnSpc>
              <a:spcBef>
                <a:spcPts val="1000"/>
              </a:spcBef>
              <a:defRPr sz="1600">
                <a:solidFill>
                  <a:srgbClr val="000000">
                    <a:alpha val="85098"/>
                  </a:srgbClr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rPr b="1"/>
              <a:t>增加体验舒适度： </a:t>
            </a:r>
            <a:r>
              <a:t>让用户认知过程更为自然。</a:t>
            </a:r>
            <a:br/>
            <a:r>
              <a:rPr b="1"/>
              <a:t>增加界面活力：</a:t>
            </a:r>
            <a:r>
              <a:t> 第一时间吸引注意力，突出重点。</a:t>
            </a:r>
            <a:br/>
            <a:r>
              <a:rPr b="1"/>
              <a:t>描述层级关系：</a:t>
            </a:r>
            <a:r>
              <a:t> 体现元素之间的层级关系。</a:t>
            </a:r>
            <a:br/>
            <a:r>
              <a:rPr b="1"/>
              <a:t>提供反馈、明确意向：</a:t>
            </a:r>
            <a:r>
              <a:t> 助力交互体验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dissolve/>
      </p:transition>
    </mc:Choice>
    <mc:Fallback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标题 1"/>
          <p:cNvSpPr txBox="1"/>
          <p:nvPr/>
        </p:nvSpPr>
        <p:spPr>
          <a:xfrm>
            <a:off x="1153948" y="873253"/>
            <a:ext cx="946993" cy="640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32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sp>
        <p:nvSpPr>
          <p:cNvPr id="295" name="标题 1"/>
          <p:cNvSpPr txBox="1"/>
          <p:nvPr/>
        </p:nvSpPr>
        <p:spPr>
          <a:xfrm>
            <a:off x="1139514" y="1818075"/>
            <a:ext cx="3021161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了解界面动效</a:t>
            </a:r>
          </a:p>
        </p:txBody>
      </p:sp>
      <p:sp>
        <p:nvSpPr>
          <p:cNvPr id="296" name="标题 1"/>
          <p:cNvSpPr txBox="1"/>
          <p:nvPr/>
        </p:nvSpPr>
        <p:spPr>
          <a:xfrm>
            <a:off x="1139514" y="2391409"/>
            <a:ext cx="3443556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界面动效常用的实现工具</a:t>
            </a:r>
          </a:p>
        </p:txBody>
      </p:sp>
      <p:sp>
        <p:nvSpPr>
          <p:cNvPr id="297" name="标题 1"/>
          <p:cNvSpPr txBox="1"/>
          <p:nvPr/>
        </p:nvSpPr>
        <p:spPr>
          <a:xfrm>
            <a:off x="1139514" y="2964744"/>
            <a:ext cx="3443556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*</a:t>
            </a:r>
            <a:r>
              <a:t>界面的动效的设计原则</a:t>
            </a:r>
          </a:p>
        </p:txBody>
      </p:sp>
      <p:sp>
        <p:nvSpPr>
          <p:cNvPr id="298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dissolve/>
      </p:transition>
    </mc:Choice>
    <mc:Fallback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301" name="标题 1"/>
          <p:cNvSpPr txBox="1"/>
          <p:nvPr/>
        </p:nvSpPr>
        <p:spPr>
          <a:xfrm>
            <a:off x="6607180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界面动效常用的实现工具</a:t>
            </a:r>
          </a:p>
        </p:txBody>
      </p:sp>
      <p:sp>
        <p:nvSpPr>
          <p:cNvPr id="302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pic>
        <p:nvPicPr>
          <p:cNvPr id="303" name="图像" descr="图像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954386" y="1969700"/>
            <a:ext cx="1235228" cy="1204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04" name="图像" descr="图像"/>
          <p:cNvPicPr>
            <a:picLocks noChangeAspect="1"/>
          </p:cNvPicPr>
          <p:nvPr/>
        </p:nvPicPr>
        <p:blipFill>
          <a:blip r:embed="rId3">
            <a:alphaModFix amt="0"/>
            <a:extLst/>
          </a:blip>
          <a:srcRect l="3748" t="18316" r="3748" b="18316"/>
          <a:stretch>
            <a:fillRect/>
          </a:stretch>
        </p:blipFill>
        <p:spPr>
          <a:xfrm>
            <a:off x="6195089" y="2249289"/>
            <a:ext cx="1677666" cy="64473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307" name="标题 1"/>
          <p:cNvSpPr txBox="1"/>
          <p:nvPr/>
        </p:nvSpPr>
        <p:spPr>
          <a:xfrm>
            <a:off x="6607180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界面动效常用的实现工具</a:t>
            </a:r>
          </a:p>
        </p:txBody>
      </p:sp>
      <p:sp>
        <p:nvSpPr>
          <p:cNvPr id="308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pic>
        <p:nvPicPr>
          <p:cNvPr id="309" name="图像" descr="图像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59447" y="2144641"/>
            <a:ext cx="876301" cy="854218"/>
          </a:xfrm>
          <a:prstGeom prst="rect">
            <a:avLst/>
          </a:prstGeom>
          <a:ln w="12700">
            <a:miter lim="400000"/>
          </a:ln>
        </p:spPr>
      </p:pic>
      <p:pic>
        <p:nvPicPr>
          <p:cNvPr id="310" name="图像" descr="图像"/>
          <p:cNvPicPr>
            <a:picLocks noChangeAspect="1"/>
          </p:cNvPicPr>
          <p:nvPr/>
        </p:nvPicPr>
        <p:blipFill>
          <a:blip r:embed="rId3">
            <a:extLst/>
          </a:blip>
          <a:srcRect l="3748" t="18316" r="3748" b="18316"/>
          <a:stretch>
            <a:fillRect/>
          </a:stretch>
        </p:blipFill>
        <p:spPr>
          <a:xfrm>
            <a:off x="3017639" y="1974453"/>
            <a:ext cx="3108710" cy="11946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11" name="图像" descr="图像"/>
          <p:cNvPicPr>
            <a:picLocks noChangeAspect="1"/>
          </p:cNvPicPr>
          <p:nvPr/>
        </p:nvPicPr>
        <p:blipFill>
          <a:blip r:embed="rId4">
            <a:alphaModFix amt="0"/>
            <a:extLst/>
          </a:blip>
          <a:stretch>
            <a:fillRect/>
          </a:stretch>
        </p:blipFill>
        <p:spPr>
          <a:xfrm>
            <a:off x="6408253" y="2011362"/>
            <a:ext cx="1120776" cy="112077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314" name="标题 1"/>
          <p:cNvSpPr txBox="1"/>
          <p:nvPr/>
        </p:nvSpPr>
        <p:spPr>
          <a:xfrm>
            <a:off x="6607180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界面动效常用的实现工具</a:t>
            </a:r>
          </a:p>
        </p:txBody>
      </p:sp>
      <p:sp>
        <p:nvSpPr>
          <p:cNvPr id="315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pic>
        <p:nvPicPr>
          <p:cNvPr id="316" name="图像" descr="图像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00814" y="2144641"/>
            <a:ext cx="876301" cy="854218"/>
          </a:xfrm>
          <a:prstGeom prst="rect">
            <a:avLst/>
          </a:prstGeom>
          <a:ln w="12700">
            <a:miter lim="400000"/>
          </a:ln>
        </p:spPr>
      </p:pic>
      <p:pic>
        <p:nvPicPr>
          <p:cNvPr id="317" name="图像" descr="图像"/>
          <p:cNvPicPr>
            <a:picLocks noChangeAspect="1"/>
          </p:cNvPicPr>
          <p:nvPr/>
        </p:nvPicPr>
        <p:blipFill>
          <a:blip r:embed="rId3">
            <a:extLst/>
          </a:blip>
          <a:srcRect l="3748" t="18316" r="3748" b="18316"/>
          <a:stretch>
            <a:fillRect/>
          </a:stretch>
        </p:blipFill>
        <p:spPr>
          <a:xfrm>
            <a:off x="2118388" y="2249289"/>
            <a:ext cx="1677667" cy="644738"/>
          </a:xfrm>
          <a:prstGeom prst="rect">
            <a:avLst/>
          </a:prstGeom>
          <a:ln w="12700">
            <a:miter lim="400000"/>
          </a:ln>
        </p:spPr>
      </p:pic>
      <p:pic>
        <p:nvPicPr>
          <p:cNvPr id="318" name="图像" descr="图像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823325" y="1732954"/>
            <a:ext cx="1677592" cy="16775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19" name="图像" descr="图像"/>
          <p:cNvPicPr>
            <a:picLocks noChangeAspect="1"/>
          </p:cNvPicPr>
          <p:nvPr/>
        </p:nvPicPr>
        <p:blipFill>
          <a:blip r:embed="rId5">
            <a:alphaModFix amt="0"/>
            <a:extLst/>
          </a:blip>
          <a:srcRect l="10925" t="8283" r="10925" b="8283"/>
          <a:stretch>
            <a:fillRect/>
          </a:stretch>
        </p:blipFill>
        <p:spPr>
          <a:xfrm>
            <a:off x="6376720" y="1903412"/>
            <a:ext cx="1252157" cy="133684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322" name="标题 1"/>
          <p:cNvSpPr txBox="1"/>
          <p:nvPr/>
        </p:nvSpPr>
        <p:spPr>
          <a:xfrm>
            <a:off x="6607180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界面动效常用的实现工具</a:t>
            </a:r>
          </a:p>
        </p:txBody>
      </p:sp>
      <p:sp>
        <p:nvSpPr>
          <p:cNvPr id="323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pic>
        <p:nvPicPr>
          <p:cNvPr id="324" name="图像" descr="图像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23186" y="2144641"/>
            <a:ext cx="876301" cy="854218"/>
          </a:xfrm>
          <a:prstGeom prst="rect">
            <a:avLst/>
          </a:prstGeom>
          <a:ln w="12700">
            <a:miter lim="400000"/>
          </a:ln>
        </p:spPr>
      </p:pic>
      <p:pic>
        <p:nvPicPr>
          <p:cNvPr id="325" name="图像" descr="图像"/>
          <p:cNvPicPr>
            <a:picLocks noChangeAspect="1"/>
          </p:cNvPicPr>
          <p:nvPr/>
        </p:nvPicPr>
        <p:blipFill>
          <a:blip r:embed="rId3">
            <a:extLst/>
          </a:blip>
          <a:srcRect l="3748" t="18316" r="3748" b="18316"/>
          <a:stretch>
            <a:fillRect/>
          </a:stretch>
        </p:blipFill>
        <p:spPr>
          <a:xfrm>
            <a:off x="594388" y="2249289"/>
            <a:ext cx="1677667" cy="644738"/>
          </a:xfrm>
          <a:prstGeom prst="rect">
            <a:avLst/>
          </a:prstGeom>
          <a:ln w="12700">
            <a:miter lim="400000"/>
          </a:ln>
        </p:spPr>
      </p:pic>
      <p:pic>
        <p:nvPicPr>
          <p:cNvPr id="326" name="图像" descr="图像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487612" y="2011362"/>
            <a:ext cx="1120776" cy="11207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27" name="图像" descr="图像"/>
          <p:cNvPicPr>
            <a:picLocks noChangeAspect="1"/>
          </p:cNvPicPr>
          <p:nvPr/>
        </p:nvPicPr>
        <p:blipFill>
          <a:blip r:embed="rId5">
            <a:extLst/>
          </a:blip>
          <a:srcRect l="10925" t="8283" r="10925" b="8283"/>
          <a:stretch>
            <a:fillRect/>
          </a:stretch>
        </p:blipFill>
        <p:spPr>
          <a:xfrm>
            <a:off x="3824020" y="1569640"/>
            <a:ext cx="1877379" cy="2004346"/>
          </a:xfrm>
          <a:prstGeom prst="rect">
            <a:avLst/>
          </a:prstGeom>
          <a:ln w="12700">
            <a:miter lim="400000"/>
          </a:ln>
        </p:spPr>
      </p:pic>
      <p:pic>
        <p:nvPicPr>
          <p:cNvPr id="328" name="图像" descr="图像"/>
          <p:cNvPicPr>
            <a:picLocks noChangeAspect="1"/>
          </p:cNvPicPr>
          <p:nvPr/>
        </p:nvPicPr>
        <p:blipFill>
          <a:blip r:embed="rId6">
            <a:alphaModFix amt="0"/>
            <a:extLst/>
          </a:blip>
          <a:stretch>
            <a:fillRect/>
          </a:stretch>
        </p:blipFill>
        <p:spPr>
          <a:xfrm>
            <a:off x="6206491" y="1784984"/>
            <a:ext cx="1573531" cy="157353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331" name="标题 1"/>
          <p:cNvSpPr txBox="1"/>
          <p:nvPr/>
        </p:nvSpPr>
        <p:spPr>
          <a:xfrm>
            <a:off x="6607180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界面动效常用的实现工具</a:t>
            </a:r>
          </a:p>
        </p:txBody>
      </p:sp>
      <p:sp>
        <p:nvSpPr>
          <p:cNvPr id="332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pic>
        <p:nvPicPr>
          <p:cNvPr id="333" name="图像" descr="图像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134486" y="2144641"/>
            <a:ext cx="876301" cy="854218"/>
          </a:xfrm>
          <a:prstGeom prst="rect">
            <a:avLst/>
          </a:prstGeom>
          <a:ln w="12700">
            <a:miter lim="400000"/>
          </a:ln>
        </p:spPr>
      </p:pic>
      <p:pic>
        <p:nvPicPr>
          <p:cNvPr id="334" name="图像" descr="图像"/>
          <p:cNvPicPr>
            <a:picLocks noChangeAspect="1"/>
          </p:cNvPicPr>
          <p:nvPr/>
        </p:nvPicPr>
        <p:blipFill>
          <a:blip r:embed="rId3">
            <a:extLst/>
          </a:blip>
          <a:srcRect l="3748" t="18316" r="3748" b="18316"/>
          <a:stretch>
            <a:fillRect/>
          </a:stretch>
        </p:blipFill>
        <p:spPr>
          <a:xfrm>
            <a:off x="-916912" y="2249289"/>
            <a:ext cx="1677667" cy="644738"/>
          </a:xfrm>
          <a:prstGeom prst="rect">
            <a:avLst/>
          </a:prstGeom>
          <a:ln w="12700">
            <a:miter lim="400000"/>
          </a:ln>
        </p:spPr>
      </p:pic>
      <p:pic>
        <p:nvPicPr>
          <p:cNvPr id="335" name="图像" descr="图像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76312" y="2011362"/>
            <a:ext cx="1120776" cy="11207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36" name="图像" descr="图像"/>
          <p:cNvPicPr>
            <a:picLocks noChangeAspect="1"/>
          </p:cNvPicPr>
          <p:nvPr/>
        </p:nvPicPr>
        <p:blipFill>
          <a:blip r:embed="rId5">
            <a:extLst/>
          </a:blip>
          <a:srcRect l="10925" t="8283" r="10925" b="8283"/>
          <a:stretch>
            <a:fillRect/>
          </a:stretch>
        </p:blipFill>
        <p:spPr>
          <a:xfrm>
            <a:off x="2427020" y="1889521"/>
            <a:ext cx="1277981" cy="1364411"/>
          </a:xfrm>
          <a:prstGeom prst="rect">
            <a:avLst/>
          </a:prstGeom>
          <a:ln w="12700">
            <a:miter lim="400000"/>
          </a:ln>
        </p:spPr>
      </p:pic>
      <p:pic>
        <p:nvPicPr>
          <p:cNvPr id="337" name="图像" descr="图像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817433" y="1270833"/>
            <a:ext cx="2601835" cy="26018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38" name="图像" descr="图像"/>
          <p:cNvPicPr>
            <a:picLocks noChangeAspect="1"/>
          </p:cNvPicPr>
          <p:nvPr/>
        </p:nvPicPr>
        <p:blipFill>
          <a:blip r:embed="rId7">
            <a:alphaModFix amt="0"/>
            <a:extLst/>
          </a:blip>
          <a:srcRect l="0" t="0" r="0" b="35255"/>
          <a:stretch>
            <a:fillRect/>
          </a:stretch>
        </p:blipFill>
        <p:spPr>
          <a:xfrm>
            <a:off x="5824514" y="2155731"/>
            <a:ext cx="2160884" cy="114856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341" name="标题 1"/>
          <p:cNvSpPr txBox="1"/>
          <p:nvPr/>
        </p:nvSpPr>
        <p:spPr>
          <a:xfrm>
            <a:off x="6607180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界面动效常用的实现工具</a:t>
            </a:r>
          </a:p>
        </p:txBody>
      </p:sp>
      <p:sp>
        <p:nvSpPr>
          <p:cNvPr id="342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pic>
        <p:nvPicPr>
          <p:cNvPr id="343" name="图像" descr="图像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01221" y="2144641"/>
            <a:ext cx="876301" cy="854218"/>
          </a:xfrm>
          <a:prstGeom prst="rect">
            <a:avLst/>
          </a:prstGeom>
          <a:ln w="12700">
            <a:miter lim="400000"/>
          </a:ln>
        </p:spPr>
      </p:pic>
      <p:pic>
        <p:nvPicPr>
          <p:cNvPr id="344" name="图像" descr="图像"/>
          <p:cNvPicPr>
            <a:picLocks noChangeAspect="1"/>
          </p:cNvPicPr>
          <p:nvPr/>
        </p:nvPicPr>
        <p:blipFill>
          <a:blip r:embed="rId3">
            <a:extLst/>
          </a:blip>
          <a:srcRect l="3748" t="18316" r="3748" b="18316"/>
          <a:stretch>
            <a:fillRect/>
          </a:stretch>
        </p:blipFill>
        <p:spPr>
          <a:xfrm>
            <a:off x="-2783646" y="2249289"/>
            <a:ext cx="1677666" cy="644738"/>
          </a:xfrm>
          <a:prstGeom prst="rect">
            <a:avLst/>
          </a:prstGeom>
          <a:ln w="12700">
            <a:miter lim="400000"/>
          </a:ln>
        </p:spPr>
      </p:pic>
      <p:pic>
        <p:nvPicPr>
          <p:cNvPr id="345" name="图像" descr="图像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890423" y="2011362"/>
            <a:ext cx="1120776" cy="11207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46" name="图像" descr="图像"/>
          <p:cNvPicPr>
            <a:picLocks noChangeAspect="1"/>
          </p:cNvPicPr>
          <p:nvPr/>
        </p:nvPicPr>
        <p:blipFill>
          <a:blip r:embed="rId5">
            <a:extLst/>
          </a:blip>
          <a:srcRect l="10925" t="8283" r="10925" b="8283"/>
          <a:stretch>
            <a:fillRect/>
          </a:stretch>
        </p:blipFill>
        <p:spPr>
          <a:xfrm>
            <a:off x="560285" y="1889521"/>
            <a:ext cx="1277981" cy="136441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7" name="图像" descr="图像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168155" y="1784984"/>
            <a:ext cx="1573532" cy="1573532"/>
          </a:xfrm>
          <a:prstGeom prst="rect">
            <a:avLst/>
          </a:prstGeom>
          <a:ln w="12700">
            <a:miter lim="400000"/>
          </a:ln>
        </p:spPr>
      </p:pic>
      <p:pic>
        <p:nvPicPr>
          <p:cNvPr id="348" name="图像" descr="图像"/>
          <p:cNvPicPr>
            <a:picLocks noChangeAspect="1"/>
          </p:cNvPicPr>
          <p:nvPr/>
        </p:nvPicPr>
        <p:blipFill>
          <a:blip r:embed="rId7">
            <a:extLst/>
          </a:blip>
          <a:srcRect l="0" t="0" r="0" b="35255"/>
          <a:stretch>
            <a:fillRect/>
          </a:stretch>
        </p:blipFill>
        <p:spPr>
          <a:xfrm>
            <a:off x="2517149" y="1479550"/>
            <a:ext cx="4109705" cy="218440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351" name="标题 1"/>
          <p:cNvSpPr txBox="1"/>
          <p:nvPr/>
        </p:nvSpPr>
        <p:spPr>
          <a:xfrm>
            <a:off x="6607180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界面动效常用的实现工具</a:t>
            </a:r>
          </a:p>
        </p:txBody>
      </p:sp>
      <p:sp>
        <p:nvSpPr>
          <p:cNvPr id="352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pic>
        <p:nvPicPr>
          <p:cNvPr id="353" name="图像" descr="图像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76324" y="2144641"/>
            <a:ext cx="876301" cy="854218"/>
          </a:xfrm>
          <a:prstGeom prst="rect">
            <a:avLst/>
          </a:prstGeom>
          <a:ln w="12700">
            <a:miter lim="400000"/>
          </a:ln>
        </p:spPr>
      </p:pic>
      <p:pic>
        <p:nvPicPr>
          <p:cNvPr id="354" name="图像" descr="图像"/>
          <p:cNvPicPr>
            <a:picLocks noChangeAspect="1"/>
          </p:cNvPicPr>
          <p:nvPr/>
        </p:nvPicPr>
        <p:blipFill>
          <a:blip r:embed="rId3">
            <a:extLst/>
          </a:blip>
          <a:srcRect l="3748" t="18316" r="3748" b="18316"/>
          <a:stretch>
            <a:fillRect/>
          </a:stretch>
        </p:blipFill>
        <p:spPr>
          <a:xfrm>
            <a:off x="1593898" y="2249289"/>
            <a:ext cx="1677666" cy="644738"/>
          </a:xfrm>
          <a:prstGeom prst="rect">
            <a:avLst/>
          </a:prstGeom>
          <a:ln w="12700">
            <a:miter lim="400000"/>
          </a:ln>
        </p:spPr>
      </p:pic>
      <p:pic>
        <p:nvPicPr>
          <p:cNvPr id="355" name="图像" descr="图像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612763" y="2011362"/>
            <a:ext cx="1120776" cy="11207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56" name="图像" descr="图像"/>
          <p:cNvPicPr>
            <a:picLocks noChangeAspect="1"/>
          </p:cNvPicPr>
          <p:nvPr/>
        </p:nvPicPr>
        <p:blipFill>
          <a:blip r:embed="rId5">
            <a:extLst/>
          </a:blip>
          <a:srcRect l="10925" t="8283" r="10925" b="8283"/>
          <a:stretch>
            <a:fillRect/>
          </a:stretch>
        </p:blipFill>
        <p:spPr>
          <a:xfrm>
            <a:off x="5074812" y="2011362"/>
            <a:ext cx="1049740" cy="1120733"/>
          </a:xfrm>
          <a:prstGeom prst="rect">
            <a:avLst/>
          </a:prstGeom>
          <a:ln w="12700">
            <a:miter lim="400000"/>
          </a:ln>
        </p:spPr>
      </p:pic>
      <p:pic>
        <p:nvPicPr>
          <p:cNvPr id="357" name="图像" descr="图像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6255952" y="1784984"/>
            <a:ext cx="1573531" cy="1573532"/>
          </a:xfrm>
          <a:prstGeom prst="rect">
            <a:avLst/>
          </a:prstGeom>
          <a:ln w="12700">
            <a:miter lim="400000"/>
          </a:ln>
        </p:spPr>
      </p:pic>
      <p:pic>
        <p:nvPicPr>
          <p:cNvPr id="358" name="图像" descr="图像"/>
          <p:cNvPicPr>
            <a:picLocks noChangeAspect="1"/>
          </p:cNvPicPr>
          <p:nvPr/>
        </p:nvPicPr>
        <p:blipFill>
          <a:blip r:embed="rId7">
            <a:extLst/>
          </a:blip>
          <a:srcRect l="0" t="0" r="0" b="35255"/>
          <a:stretch>
            <a:fillRect/>
          </a:stretch>
        </p:blipFill>
        <p:spPr>
          <a:xfrm>
            <a:off x="7056672" y="1953021"/>
            <a:ext cx="2328281" cy="123753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标题 1"/>
          <p:cNvSpPr txBox="1"/>
          <p:nvPr/>
        </p:nvSpPr>
        <p:spPr>
          <a:xfrm>
            <a:off x="2171551" y="2071283"/>
            <a:ext cx="946994" cy="640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32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sp>
        <p:nvSpPr>
          <p:cNvPr id="103" name="标题 1"/>
          <p:cNvSpPr txBox="1"/>
          <p:nvPr/>
        </p:nvSpPr>
        <p:spPr>
          <a:xfrm>
            <a:off x="6025455" y="2071283"/>
            <a:ext cx="946993" cy="640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32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实践</a:t>
            </a:r>
          </a:p>
        </p:txBody>
      </p:sp>
      <p:sp>
        <p:nvSpPr>
          <p:cNvPr id="104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361" name="标题 1"/>
          <p:cNvSpPr txBox="1"/>
          <p:nvPr/>
        </p:nvSpPr>
        <p:spPr>
          <a:xfrm>
            <a:off x="6607180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界面动效常用的实现工具</a:t>
            </a:r>
          </a:p>
        </p:txBody>
      </p:sp>
      <p:sp>
        <p:nvSpPr>
          <p:cNvPr id="362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pic>
        <p:nvPicPr>
          <p:cNvPr id="363" name="图像" descr="图像"/>
          <p:cNvPicPr>
            <a:picLocks noChangeAspect="1"/>
          </p:cNvPicPr>
          <p:nvPr/>
        </p:nvPicPr>
        <p:blipFill>
          <a:blip r:embed="rId2">
            <a:extLst/>
          </a:blip>
          <a:srcRect l="0" t="0" r="0" b="35255"/>
          <a:stretch>
            <a:fillRect/>
          </a:stretch>
        </p:blipFill>
        <p:spPr>
          <a:xfrm>
            <a:off x="3491558" y="1593703"/>
            <a:ext cx="2160884" cy="1148561"/>
          </a:xfrm>
          <a:prstGeom prst="rect">
            <a:avLst/>
          </a:prstGeom>
          <a:ln w="12700">
            <a:miter lim="400000"/>
          </a:ln>
        </p:spPr>
      </p:pic>
      <p:sp>
        <p:nvSpPr>
          <p:cNvPr id="364" name="标题 1"/>
          <p:cNvSpPr txBox="1"/>
          <p:nvPr/>
        </p:nvSpPr>
        <p:spPr>
          <a:xfrm>
            <a:off x="4064725" y="3041073"/>
            <a:ext cx="1014652" cy="3733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Protopie</a:t>
            </a:r>
          </a:p>
        </p:txBody>
      </p:sp>
      <p:pic>
        <p:nvPicPr>
          <p:cNvPr id="365" name="图像" descr="图像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42391" y="1381216"/>
            <a:ext cx="1573532" cy="1573532"/>
          </a:xfrm>
          <a:prstGeom prst="rect">
            <a:avLst/>
          </a:prstGeom>
          <a:ln w="12700">
            <a:miter lim="400000"/>
          </a:ln>
        </p:spPr>
      </p:pic>
      <p:sp>
        <p:nvSpPr>
          <p:cNvPr id="366" name="标题 1"/>
          <p:cNvSpPr txBox="1"/>
          <p:nvPr/>
        </p:nvSpPr>
        <p:spPr>
          <a:xfrm>
            <a:off x="1621831" y="3041073"/>
            <a:ext cx="1014651" cy="3733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Principe</a:t>
            </a:r>
          </a:p>
        </p:txBody>
      </p:sp>
      <p:pic>
        <p:nvPicPr>
          <p:cNvPr id="367" name="图像" descr="图像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531465" y="1740873"/>
            <a:ext cx="876301" cy="854218"/>
          </a:xfrm>
          <a:prstGeom prst="rect">
            <a:avLst/>
          </a:prstGeom>
          <a:ln w="12700">
            <a:miter lim="400000"/>
          </a:ln>
        </p:spPr>
      </p:pic>
      <p:sp>
        <p:nvSpPr>
          <p:cNvPr id="368" name="标题 1"/>
          <p:cNvSpPr txBox="1"/>
          <p:nvPr/>
        </p:nvSpPr>
        <p:spPr>
          <a:xfrm>
            <a:off x="6278877" y="3041073"/>
            <a:ext cx="1381478" cy="3733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AfterEffects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dissolve/>
      </p:transition>
    </mc:Choice>
    <mc:Fallback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371" name="标题 1"/>
          <p:cNvSpPr txBox="1"/>
          <p:nvPr/>
        </p:nvSpPr>
        <p:spPr>
          <a:xfrm>
            <a:off x="6607180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界面动效常用的实现工具</a:t>
            </a:r>
          </a:p>
        </p:txBody>
      </p:sp>
      <p:sp>
        <p:nvSpPr>
          <p:cNvPr id="372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pic>
        <p:nvPicPr>
          <p:cNvPr id="373" name="图像" descr="图像"/>
          <p:cNvPicPr>
            <a:picLocks noChangeAspect="1"/>
          </p:cNvPicPr>
          <p:nvPr/>
        </p:nvPicPr>
        <p:blipFill>
          <a:blip r:embed="rId2">
            <a:extLst/>
          </a:blip>
          <a:srcRect l="0" t="0" r="0" b="35255"/>
          <a:stretch>
            <a:fillRect/>
          </a:stretch>
        </p:blipFill>
        <p:spPr>
          <a:xfrm>
            <a:off x="1059761" y="2511534"/>
            <a:ext cx="1152914" cy="6128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74" name="图像" descr="图像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25818" y="1603614"/>
            <a:ext cx="697008" cy="697008"/>
          </a:xfrm>
          <a:prstGeom prst="rect">
            <a:avLst/>
          </a:prstGeom>
          <a:ln w="12700">
            <a:miter lim="400000"/>
          </a:ln>
        </p:spPr>
      </p:pic>
      <p:pic>
        <p:nvPicPr>
          <p:cNvPr id="375" name="图像" descr="图像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398122" y="3449522"/>
            <a:ext cx="476200" cy="464200"/>
          </a:xfrm>
          <a:prstGeom prst="rect">
            <a:avLst/>
          </a:prstGeom>
          <a:ln w="12700">
            <a:miter lim="400000"/>
          </a:ln>
        </p:spPr>
      </p:pic>
      <p:sp>
        <p:nvSpPr>
          <p:cNvPr id="376" name="标题 1"/>
          <p:cNvSpPr txBox="1"/>
          <p:nvPr/>
        </p:nvSpPr>
        <p:spPr>
          <a:xfrm>
            <a:off x="3459762" y="896259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65C6FA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优点</a:t>
            </a:r>
          </a:p>
        </p:txBody>
      </p:sp>
      <p:sp>
        <p:nvSpPr>
          <p:cNvPr id="377" name="标题 1"/>
          <p:cNvSpPr txBox="1"/>
          <p:nvPr/>
        </p:nvSpPr>
        <p:spPr>
          <a:xfrm>
            <a:off x="6254880" y="896259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chemeClr val="accent4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缺点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380" name="标题 1"/>
          <p:cNvSpPr txBox="1"/>
          <p:nvPr/>
        </p:nvSpPr>
        <p:spPr>
          <a:xfrm>
            <a:off x="6607180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界面动效常用的实现工具</a:t>
            </a:r>
          </a:p>
        </p:txBody>
      </p:sp>
      <p:sp>
        <p:nvSpPr>
          <p:cNvPr id="381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pic>
        <p:nvPicPr>
          <p:cNvPr id="382" name="图像" descr="图像"/>
          <p:cNvPicPr>
            <a:picLocks noChangeAspect="1"/>
          </p:cNvPicPr>
          <p:nvPr/>
        </p:nvPicPr>
        <p:blipFill>
          <a:blip r:embed="rId2">
            <a:extLst/>
          </a:blip>
          <a:srcRect l="0" t="0" r="0" b="35255"/>
          <a:stretch>
            <a:fillRect/>
          </a:stretch>
        </p:blipFill>
        <p:spPr>
          <a:xfrm>
            <a:off x="1059761" y="2511534"/>
            <a:ext cx="1152914" cy="6128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83" name="图像" descr="图像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25818" y="1603614"/>
            <a:ext cx="697008" cy="697008"/>
          </a:xfrm>
          <a:prstGeom prst="rect">
            <a:avLst/>
          </a:prstGeom>
          <a:ln w="12700">
            <a:miter lim="400000"/>
          </a:ln>
        </p:spPr>
      </p:pic>
      <p:pic>
        <p:nvPicPr>
          <p:cNvPr id="384" name="图像" descr="图像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398122" y="3449522"/>
            <a:ext cx="476200" cy="464200"/>
          </a:xfrm>
          <a:prstGeom prst="rect">
            <a:avLst/>
          </a:prstGeom>
          <a:ln w="12700">
            <a:miter lim="400000"/>
          </a:ln>
        </p:spPr>
      </p:pic>
      <p:sp>
        <p:nvSpPr>
          <p:cNvPr id="385" name="标题 1"/>
          <p:cNvSpPr txBox="1"/>
          <p:nvPr/>
        </p:nvSpPr>
        <p:spPr>
          <a:xfrm>
            <a:off x="3459762" y="896259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65C6FA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优点</a:t>
            </a:r>
          </a:p>
        </p:txBody>
      </p:sp>
      <p:sp>
        <p:nvSpPr>
          <p:cNvPr id="386" name="标题 1"/>
          <p:cNvSpPr txBox="1"/>
          <p:nvPr/>
        </p:nvSpPr>
        <p:spPr>
          <a:xfrm>
            <a:off x="6254880" y="896259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chemeClr val="accent4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缺点</a:t>
            </a:r>
          </a:p>
        </p:txBody>
      </p:sp>
      <p:sp>
        <p:nvSpPr>
          <p:cNvPr id="387" name="标题 1"/>
          <p:cNvSpPr txBox="1"/>
          <p:nvPr/>
        </p:nvSpPr>
        <p:spPr>
          <a:xfrm>
            <a:off x="2879498" y="1778127"/>
            <a:ext cx="1636728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solidFill>
                  <a:srgbClr val="65C6FA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上手快，效率高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390" name="标题 1"/>
          <p:cNvSpPr txBox="1"/>
          <p:nvPr/>
        </p:nvSpPr>
        <p:spPr>
          <a:xfrm>
            <a:off x="6607180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界面动效常用的实现工具</a:t>
            </a:r>
          </a:p>
        </p:txBody>
      </p:sp>
      <p:sp>
        <p:nvSpPr>
          <p:cNvPr id="391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pic>
        <p:nvPicPr>
          <p:cNvPr id="392" name="图像" descr="图像"/>
          <p:cNvPicPr>
            <a:picLocks noChangeAspect="1"/>
          </p:cNvPicPr>
          <p:nvPr/>
        </p:nvPicPr>
        <p:blipFill>
          <a:blip r:embed="rId2">
            <a:extLst/>
          </a:blip>
          <a:srcRect l="0" t="0" r="0" b="35255"/>
          <a:stretch>
            <a:fillRect/>
          </a:stretch>
        </p:blipFill>
        <p:spPr>
          <a:xfrm>
            <a:off x="1059761" y="2511534"/>
            <a:ext cx="1152914" cy="6128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93" name="图像" descr="图像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25818" y="1603614"/>
            <a:ext cx="697008" cy="697008"/>
          </a:xfrm>
          <a:prstGeom prst="rect">
            <a:avLst/>
          </a:prstGeom>
          <a:ln w="12700">
            <a:miter lim="400000"/>
          </a:ln>
        </p:spPr>
      </p:pic>
      <p:pic>
        <p:nvPicPr>
          <p:cNvPr id="394" name="图像" descr="图像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398122" y="3449522"/>
            <a:ext cx="476200" cy="464200"/>
          </a:xfrm>
          <a:prstGeom prst="rect">
            <a:avLst/>
          </a:prstGeom>
          <a:ln w="12700">
            <a:miter lim="400000"/>
          </a:ln>
        </p:spPr>
      </p:pic>
      <p:sp>
        <p:nvSpPr>
          <p:cNvPr id="395" name="标题 1"/>
          <p:cNvSpPr txBox="1"/>
          <p:nvPr/>
        </p:nvSpPr>
        <p:spPr>
          <a:xfrm>
            <a:off x="3459762" y="896259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65C6FA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优点</a:t>
            </a:r>
          </a:p>
        </p:txBody>
      </p:sp>
      <p:sp>
        <p:nvSpPr>
          <p:cNvPr id="396" name="标题 1"/>
          <p:cNvSpPr txBox="1"/>
          <p:nvPr/>
        </p:nvSpPr>
        <p:spPr>
          <a:xfrm>
            <a:off x="6254880" y="896259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chemeClr val="accent4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缺点</a:t>
            </a:r>
          </a:p>
        </p:txBody>
      </p:sp>
      <p:sp>
        <p:nvSpPr>
          <p:cNvPr id="397" name="标题 1"/>
          <p:cNvSpPr txBox="1"/>
          <p:nvPr/>
        </p:nvSpPr>
        <p:spPr>
          <a:xfrm>
            <a:off x="2879498" y="1778127"/>
            <a:ext cx="1636728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solidFill>
                  <a:srgbClr val="65C6FA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上手快，效率高</a:t>
            </a:r>
          </a:p>
        </p:txBody>
      </p:sp>
      <p:sp>
        <p:nvSpPr>
          <p:cNvPr id="398" name="标题 1"/>
          <p:cNvSpPr txBox="1"/>
          <p:nvPr/>
        </p:nvSpPr>
        <p:spPr>
          <a:xfrm>
            <a:off x="5401297" y="1644365"/>
            <a:ext cx="2183366" cy="59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algn="ctr" defTabSz="914400">
              <a:lnSpc>
                <a:spcPct val="90000"/>
              </a:lnSpc>
              <a:defRPr sz="1600">
                <a:solidFill>
                  <a:schemeClr val="accent4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不适合做太复杂的效果</a:t>
            </a:r>
          </a:p>
          <a:p>
            <a:pPr algn="ctr" defTabSz="914400">
              <a:lnSpc>
                <a:spcPct val="90000"/>
              </a:lnSpc>
              <a:defRPr sz="1600">
                <a:solidFill>
                  <a:schemeClr val="accent4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修改成本高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401" name="标题 1"/>
          <p:cNvSpPr txBox="1"/>
          <p:nvPr/>
        </p:nvSpPr>
        <p:spPr>
          <a:xfrm>
            <a:off x="6607180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界面动效常用的实现工具</a:t>
            </a:r>
          </a:p>
        </p:txBody>
      </p:sp>
      <p:sp>
        <p:nvSpPr>
          <p:cNvPr id="402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pic>
        <p:nvPicPr>
          <p:cNvPr id="403" name="图像" descr="图像"/>
          <p:cNvPicPr>
            <a:picLocks noChangeAspect="1"/>
          </p:cNvPicPr>
          <p:nvPr/>
        </p:nvPicPr>
        <p:blipFill>
          <a:blip r:embed="rId2">
            <a:extLst/>
          </a:blip>
          <a:srcRect l="0" t="0" r="0" b="35255"/>
          <a:stretch>
            <a:fillRect/>
          </a:stretch>
        </p:blipFill>
        <p:spPr>
          <a:xfrm>
            <a:off x="1059761" y="2511534"/>
            <a:ext cx="1152914" cy="6128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04" name="图像" descr="图像"/>
          <p:cNvPicPr>
            <a:picLocks noChangeAspect="1"/>
          </p:cNvPicPr>
          <p:nvPr/>
        </p:nvPicPr>
        <p:blipFill>
          <a:blip r:embed="rId3">
            <a:alphaModFix amt="30377"/>
            <a:extLst/>
          </a:blip>
          <a:stretch>
            <a:fillRect/>
          </a:stretch>
        </p:blipFill>
        <p:spPr>
          <a:xfrm>
            <a:off x="1325818" y="1603614"/>
            <a:ext cx="697008" cy="697008"/>
          </a:xfrm>
          <a:prstGeom prst="rect">
            <a:avLst/>
          </a:prstGeom>
          <a:ln w="12700">
            <a:miter lim="400000"/>
          </a:ln>
        </p:spPr>
      </p:pic>
      <p:pic>
        <p:nvPicPr>
          <p:cNvPr id="405" name="图像" descr="图像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398122" y="3449522"/>
            <a:ext cx="476200" cy="464200"/>
          </a:xfrm>
          <a:prstGeom prst="rect">
            <a:avLst/>
          </a:prstGeom>
          <a:ln w="12700">
            <a:miter lim="400000"/>
          </a:ln>
        </p:spPr>
      </p:pic>
      <p:sp>
        <p:nvSpPr>
          <p:cNvPr id="406" name="标题 1"/>
          <p:cNvSpPr txBox="1"/>
          <p:nvPr/>
        </p:nvSpPr>
        <p:spPr>
          <a:xfrm>
            <a:off x="3459762" y="896259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65C6FA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优点</a:t>
            </a:r>
          </a:p>
        </p:txBody>
      </p:sp>
      <p:sp>
        <p:nvSpPr>
          <p:cNvPr id="407" name="标题 1"/>
          <p:cNvSpPr txBox="1"/>
          <p:nvPr/>
        </p:nvSpPr>
        <p:spPr>
          <a:xfrm>
            <a:off x="6254880" y="896259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chemeClr val="accent4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缺点</a:t>
            </a:r>
          </a:p>
        </p:txBody>
      </p:sp>
      <p:sp>
        <p:nvSpPr>
          <p:cNvPr id="408" name="标题 1"/>
          <p:cNvSpPr txBox="1"/>
          <p:nvPr/>
        </p:nvSpPr>
        <p:spPr>
          <a:xfrm>
            <a:off x="2879498" y="1778127"/>
            <a:ext cx="1636728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solidFill>
                  <a:srgbClr val="65C6FA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上手快，效率高</a:t>
            </a:r>
          </a:p>
        </p:txBody>
      </p:sp>
      <p:sp>
        <p:nvSpPr>
          <p:cNvPr id="409" name="标题 1"/>
          <p:cNvSpPr txBox="1"/>
          <p:nvPr/>
        </p:nvSpPr>
        <p:spPr>
          <a:xfrm>
            <a:off x="2879498" y="2518201"/>
            <a:ext cx="1636728" cy="59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solidFill>
                  <a:srgbClr val="65C6FA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效果多、可生成交互demo</a:t>
            </a:r>
          </a:p>
        </p:txBody>
      </p:sp>
      <p:sp>
        <p:nvSpPr>
          <p:cNvPr id="410" name="标题 1"/>
          <p:cNvSpPr txBox="1"/>
          <p:nvPr/>
        </p:nvSpPr>
        <p:spPr>
          <a:xfrm>
            <a:off x="5401297" y="1644365"/>
            <a:ext cx="2183366" cy="59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algn="ctr" defTabSz="914400">
              <a:lnSpc>
                <a:spcPct val="90000"/>
              </a:lnSpc>
              <a:defRPr sz="1600">
                <a:solidFill>
                  <a:schemeClr val="accent4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不适合做太复杂的效果</a:t>
            </a:r>
          </a:p>
          <a:p>
            <a:pPr algn="ctr" defTabSz="914400">
              <a:lnSpc>
                <a:spcPct val="90000"/>
              </a:lnSpc>
              <a:defRPr sz="1600">
                <a:solidFill>
                  <a:schemeClr val="accent4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修改成本高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413" name="标题 1"/>
          <p:cNvSpPr txBox="1"/>
          <p:nvPr/>
        </p:nvSpPr>
        <p:spPr>
          <a:xfrm>
            <a:off x="6607180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界面动效常用的实现工具</a:t>
            </a:r>
          </a:p>
        </p:txBody>
      </p:sp>
      <p:sp>
        <p:nvSpPr>
          <p:cNvPr id="414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pic>
        <p:nvPicPr>
          <p:cNvPr id="415" name="图像" descr="图像"/>
          <p:cNvPicPr>
            <a:picLocks noChangeAspect="1"/>
          </p:cNvPicPr>
          <p:nvPr/>
        </p:nvPicPr>
        <p:blipFill>
          <a:blip r:embed="rId2">
            <a:extLst/>
          </a:blip>
          <a:srcRect l="0" t="0" r="0" b="35255"/>
          <a:stretch>
            <a:fillRect/>
          </a:stretch>
        </p:blipFill>
        <p:spPr>
          <a:xfrm>
            <a:off x="1059761" y="2511534"/>
            <a:ext cx="1152914" cy="6128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16" name="图像" descr="图像"/>
          <p:cNvPicPr>
            <a:picLocks noChangeAspect="1"/>
          </p:cNvPicPr>
          <p:nvPr/>
        </p:nvPicPr>
        <p:blipFill>
          <a:blip r:embed="rId3">
            <a:alphaModFix amt="30377"/>
            <a:extLst/>
          </a:blip>
          <a:stretch>
            <a:fillRect/>
          </a:stretch>
        </p:blipFill>
        <p:spPr>
          <a:xfrm>
            <a:off x="1325818" y="1603614"/>
            <a:ext cx="697008" cy="697008"/>
          </a:xfrm>
          <a:prstGeom prst="rect">
            <a:avLst/>
          </a:prstGeom>
          <a:ln w="12700">
            <a:miter lim="400000"/>
          </a:ln>
        </p:spPr>
      </p:pic>
      <p:pic>
        <p:nvPicPr>
          <p:cNvPr id="417" name="图像" descr="图像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398122" y="3449522"/>
            <a:ext cx="476200" cy="464200"/>
          </a:xfrm>
          <a:prstGeom prst="rect">
            <a:avLst/>
          </a:prstGeom>
          <a:ln w="12700">
            <a:miter lim="400000"/>
          </a:ln>
        </p:spPr>
      </p:pic>
      <p:sp>
        <p:nvSpPr>
          <p:cNvPr id="418" name="标题 1"/>
          <p:cNvSpPr txBox="1"/>
          <p:nvPr/>
        </p:nvSpPr>
        <p:spPr>
          <a:xfrm>
            <a:off x="3459762" y="896259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65C6FA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优点</a:t>
            </a:r>
          </a:p>
        </p:txBody>
      </p:sp>
      <p:sp>
        <p:nvSpPr>
          <p:cNvPr id="419" name="标题 1"/>
          <p:cNvSpPr txBox="1"/>
          <p:nvPr/>
        </p:nvSpPr>
        <p:spPr>
          <a:xfrm>
            <a:off x="6254880" y="896259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chemeClr val="accent4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缺点</a:t>
            </a:r>
          </a:p>
        </p:txBody>
      </p:sp>
      <p:sp>
        <p:nvSpPr>
          <p:cNvPr id="420" name="标题 1"/>
          <p:cNvSpPr txBox="1"/>
          <p:nvPr/>
        </p:nvSpPr>
        <p:spPr>
          <a:xfrm>
            <a:off x="2879498" y="1778127"/>
            <a:ext cx="1636728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solidFill>
                  <a:srgbClr val="65C6FA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上手快，效率高</a:t>
            </a:r>
          </a:p>
        </p:txBody>
      </p:sp>
      <p:sp>
        <p:nvSpPr>
          <p:cNvPr id="421" name="标题 1"/>
          <p:cNvSpPr txBox="1"/>
          <p:nvPr/>
        </p:nvSpPr>
        <p:spPr>
          <a:xfrm>
            <a:off x="2879498" y="2518201"/>
            <a:ext cx="1636728" cy="59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solidFill>
                  <a:srgbClr val="65C6FA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效果多、可生成交互demo</a:t>
            </a:r>
          </a:p>
        </p:txBody>
      </p:sp>
      <p:sp>
        <p:nvSpPr>
          <p:cNvPr id="422" name="标题 1"/>
          <p:cNvSpPr txBox="1"/>
          <p:nvPr/>
        </p:nvSpPr>
        <p:spPr>
          <a:xfrm>
            <a:off x="5840512" y="2643931"/>
            <a:ext cx="1304936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solidFill>
                  <a:schemeClr val="accent4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学习成本较高</a:t>
            </a:r>
          </a:p>
        </p:txBody>
      </p:sp>
      <p:sp>
        <p:nvSpPr>
          <p:cNvPr id="423" name="标题 1"/>
          <p:cNvSpPr txBox="1"/>
          <p:nvPr/>
        </p:nvSpPr>
        <p:spPr>
          <a:xfrm>
            <a:off x="5401297" y="1644365"/>
            <a:ext cx="2183366" cy="59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algn="ctr" defTabSz="914400">
              <a:lnSpc>
                <a:spcPct val="90000"/>
              </a:lnSpc>
              <a:defRPr sz="1600">
                <a:solidFill>
                  <a:schemeClr val="accent4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不适合做太复杂的效果</a:t>
            </a:r>
          </a:p>
          <a:p>
            <a:pPr algn="ctr" defTabSz="914400">
              <a:lnSpc>
                <a:spcPct val="90000"/>
              </a:lnSpc>
              <a:defRPr sz="1600">
                <a:solidFill>
                  <a:schemeClr val="accent4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修改成本高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426" name="标题 1"/>
          <p:cNvSpPr txBox="1"/>
          <p:nvPr/>
        </p:nvSpPr>
        <p:spPr>
          <a:xfrm>
            <a:off x="6607180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界面动效常用的实现工具</a:t>
            </a:r>
          </a:p>
        </p:txBody>
      </p:sp>
      <p:sp>
        <p:nvSpPr>
          <p:cNvPr id="427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pic>
        <p:nvPicPr>
          <p:cNvPr id="428" name="图像" descr="图像"/>
          <p:cNvPicPr>
            <a:picLocks noChangeAspect="1"/>
          </p:cNvPicPr>
          <p:nvPr/>
        </p:nvPicPr>
        <p:blipFill>
          <a:blip r:embed="rId2">
            <a:alphaModFix amt="30000"/>
            <a:extLst/>
          </a:blip>
          <a:srcRect l="0" t="0" r="0" b="35255"/>
          <a:stretch>
            <a:fillRect/>
          </a:stretch>
        </p:blipFill>
        <p:spPr>
          <a:xfrm>
            <a:off x="1059761" y="2511534"/>
            <a:ext cx="1152914" cy="6128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29" name="图像" descr="图像"/>
          <p:cNvPicPr>
            <a:picLocks noChangeAspect="1"/>
          </p:cNvPicPr>
          <p:nvPr/>
        </p:nvPicPr>
        <p:blipFill>
          <a:blip r:embed="rId3">
            <a:alphaModFix amt="30000"/>
            <a:extLst/>
          </a:blip>
          <a:stretch>
            <a:fillRect/>
          </a:stretch>
        </p:blipFill>
        <p:spPr>
          <a:xfrm>
            <a:off x="1325818" y="1603614"/>
            <a:ext cx="697008" cy="697008"/>
          </a:xfrm>
          <a:prstGeom prst="rect">
            <a:avLst/>
          </a:prstGeom>
          <a:ln w="12700">
            <a:miter lim="400000"/>
          </a:ln>
        </p:spPr>
      </p:pic>
      <p:pic>
        <p:nvPicPr>
          <p:cNvPr id="430" name="图像" descr="图像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398122" y="3449522"/>
            <a:ext cx="476200" cy="464200"/>
          </a:xfrm>
          <a:prstGeom prst="rect">
            <a:avLst/>
          </a:prstGeom>
          <a:ln w="12700">
            <a:miter lim="400000"/>
          </a:ln>
        </p:spPr>
      </p:pic>
      <p:sp>
        <p:nvSpPr>
          <p:cNvPr id="431" name="标题 1"/>
          <p:cNvSpPr txBox="1"/>
          <p:nvPr/>
        </p:nvSpPr>
        <p:spPr>
          <a:xfrm>
            <a:off x="3459762" y="896259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65C6FA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优点</a:t>
            </a:r>
          </a:p>
        </p:txBody>
      </p:sp>
      <p:sp>
        <p:nvSpPr>
          <p:cNvPr id="432" name="标题 1"/>
          <p:cNvSpPr txBox="1"/>
          <p:nvPr/>
        </p:nvSpPr>
        <p:spPr>
          <a:xfrm>
            <a:off x="6254880" y="896259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chemeClr val="accent4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缺点</a:t>
            </a:r>
          </a:p>
        </p:txBody>
      </p:sp>
      <p:sp>
        <p:nvSpPr>
          <p:cNvPr id="433" name="标题 1"/>
          <p:cNvSpPr txBox="1"/>
          <p:nvPr/>
        </p:nvSpPr>
        <p:spPr>
          <a:xfrm>
            <a:off x="2879498" y="1778127"/>
            <a:ext cx="1636728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solidFill>
                  <a:srgbClr val="65C6FA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上手快，效率高</a:t>
            </a:r>
          </a:p>
        </p:txBody>
      </p:sp>
      <p:sp>
        <p:nvSpPr>
          <p:cNvPr id="434" name="标题 1"/>
          <p:cNvSpPr txBox="1"/>
          <p:nvPr/>
        </p:nvSpPr>
        <p:spPr>
          <a:xfrm>
            <a:off x="5401297" y="1644365"/>
            <a:ext cx="2183366" cy="59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algn="ctr" defTabSz="914400">
              <a:lnSpc>
                <a:spcPct val="90000"/>
              </a:lnSpc>
              <a:defRPr sz="1600">
                <a:solidFill>
                  <a:schemeClr val="accent4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不适合做太复杂的效果</a:t>
            </a:r>
          </a:p>
          <a:p>
            <a:pPr algn="ctr" defTabSz="914400">
              <a:lnSpc>
                <a:spcPct val="90000"/>
              </a:lnSpc>
              <a:defRPr sz="1600">
                <a:solidFill>
                  <a:schemeClr val="accent4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修改成本高</a:t>
            </a:r>
          </a:p>
        </p:txBody>
      </p:sp>
      <p:sp>
        <p:nvSpPr>
          <p:cNvPr id="435" name="标题 1"/>
          <p:cNvSpPr txBox="1"/>
          <p:nvPr/>
        </p:nvSpPr>
        <p:spPr>
          <a:xfrm>
            <a:off x="2879498" y="2518201"/>
            <a:ext cx="1636728" cy="59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solidFill>
                  <a:srgbClr val="65C6FA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效果多、可生成交互demo</a:t>
            </a:r>
          </a:p>
        </p:txBody>
      </p:sp>
      <p:sp>
        <p:nvSpPr>
          <p:cNvPr id="436" name="标题 1"/>
          <p:cNvSpPr txBox="1"/>
          <p:nvPr/>
        </p:nvSpPr>
        <p:spPr>
          <a:xfrm>
            <a:off x="5840512" y="2643931"/>
            <a:ext cx="1304936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solidFill>
                  <a:schemeClr val="accent4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学习成本较高</a:t>
            </a:r>
          </a:p>
        </p:txBody>
      </p:sp>
      <p:sp>
        <p:nvSpPr>
          <p:cNvPr id="437" name="标题 1"/>
          <p:cNvSpPr txBox="1"/>
          <p:nvPr/>
        </p:nvSpPr>
        <p:spPr>
          <a:xfrm>
            <a:off x="2879498" y="3381901"/>
            <a:ext cx="1636728" cy="59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algn="ctr" defTabSz="914400">
              <a:lnSpc>
                <a:spcPct val="90000"/>
              </a:lnSpc>
              <a:defRPr sz="1600">
                <a:solidFill>
                  <a:srgbClr val="65C6FA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效果无限制</a:t>
            </a:r>
          </a:p>
          <a:p>
            <a:pPr algn="ctr" defTabSz="914400">
              <a:lnSpc>
                <a:spcPct val="90000"/>
              </a:lnSpc>
              <a:defRPr sz="1600">
                <a:solidFill>
                  <a:srgbClr val="65C6FA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生态成熟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440" name="标题 1"/>
          <p:cNvSpPr txBox="1"/>
          <p:nvPr/>
        </p:nvSpPr>
        <p:spPr>
          <a:xfrm>
            <a:off x="6607180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界面动效常用的实现工具</a:t>
            </a:r>
          </a:p>
        </p:txBody>
      </p:sp>
      <p:sp>
        <p:nvSpPr>
          <p:cNvPr id="441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pic>
        <p:nvPicPr>
          <p:cNvPr id="442" name="图像" descr="图像"/>
          <p:cNvPicPr>
            <a:picLocks noChangeAspect="1"/>
          </p:cNvPicPr>
          <p:nvPr/>
        </p:nvPicPr>
        <p:blipFill>
          <a:blip r:embed="rId2">
            <a:alphaModFix amt="30000"/>
            <a:extLst/>
          </a:blip>
          <a:srcRect l="0" t="0" r="0" b="35255"/>
          <a:stretch>
            <a:fillRect/>
          </a:stretch>
        </p:blipFill>
        <p:spPr>
          <a:xfrm>
            <a:off x="1059761" y="2511534"/>
            <a:ext cx="1152914" cy="6128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43" name="图像" descr="图像"/>
          <p:cNvPicPr>
            <a:picLocks noChangeAspect="1"/>
          </p:cNvPicPr>
          <p:nvPr/>
        </p:nvPicPr>
        <p:blipFill>
          <a:blip r:embed="rId3">
            <a:alphaModFix amt="30000"/>
            <a:extLst/>
          </a:blip>
          <a:stretch>
            <a:fillRect/>
          </a:stretch>
        </p:blipFill>
        <p:spPr>
          <a:xfrm>
            <a:off x="1325818" y="1603614"/>
            <a:ext cx="697008" cy="697008"/>
          </a:xfrm>
          <a:prstGeom prst="rect">
            <a:avLst/>
          </a:prstGeom>
          <a:ln w="12700">
            <a:miter lim="400000"/>
          </a:ln>
        </p:spPr>
      </p:pic>
      <p:pic>
        <p:nvPicPr>
          <p:cNvPr id="444" name="图像" descr="图像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398122" y="3449522"/>
            <a:ext cx="476200" cy="464200"/>
          </a:xfrm>
          <a:prstGeom prst="rect">
            <a:avLst/>
          </a:prstGeom>
          <a:ln w="12700">
            <a:miter lim="400000"/>
          </a:ln>
        </p:spPr>
      </p:pic>
      <p:sp>
        <p:nvSpPr>
          <p:cNvPr id="445" name="标题 1"/>
          <p:cNvSpPr txBox="1"/>
          <p:nvPr/>
        </p:nvSpPr>
        <p:spPr>
          <a:xfrm>
            <a:off x="3459762" y="896259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65C6FA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优点</a:t>
            </a:r>
          </a:p>
        </p:txBody>
      </p:sp>
      <p:sp>
        <p:nvSpPr>
          <p:cNvPr id="446" name="标题 1"/>
          <p:cNvSpPr txBox="1"/>
          <p:nvPr/>
        </p:nvSpPr>
        <p:spPr>
          <a:xfrm>
            <a:off x="6254880" y="896259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chemeClr val="accent4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缺点</a:t>
            </a:r>
          </a:p>
        </p:txBody>
      </p:sp>
      <p:sp>
        <p:nvSpPr>
          <p:cNvPr id="447" name="标题 1"/>
          <p:cNvSpPr txBox="1"/>
          <p:nvPr/>
        </p:nvSpPr>
        <p:spPr>
          <a:xfrm>
            <a:off x="2879498" y="1778127"/>
            <a:ext cx="1636728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solidFill>
                  <a:srgbClr val="65C6FA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上手快，效率高</a:t>
            </a:r>
          </a:p>
        </p:txBody>
      </p:sp>
      <p:sp>
        <p:nvSpPr>
          <p:cNvPr id="448" name="标题 1"/>
          <p:cNvSpPr txBox="1"/>
          <p:nvPr/>
        </p:nvSpPr>
        <p:spPr>
          <a:xfrm>
            <a:off x="5401297" y="1644365"/>
            <a:ext cx="2183366" cy="59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algn="ctr" defTabSz="914400">
              <a:lnSpc>
                <a:spcPct val="90000"/>
              </a:lnSpc>
              <a:defRPr sz="1600">
                <a:solidFill>
                  <a:schemeClr val="accent4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不适合做太复杂的效果</a:t>
            </a:r>
          </a:p>
          <a:p>
            <a:pPr algn="ctr" defTabSz="914400">
              <a:lnSpc>
                <a:spcPct val="90000"/>
              </a:lnSpc>
              <a:defRPr sz="1600">
                <a:solidFill>
                  <a:schemeClr val="accent4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修改成本高</a:t>
            </a:r>
          </a:p>
        </p:txBody>
      </p:sp>
      <p:sp>
        <p:nvSpPr>
          <p:cNvPr id="449" name="标题 1"/>
          <p:cNvSpPr txBox="1"/>
          <p:nvPr/>
        </p:nvSpPr>
        <p:spPr>
          <a:xfrm>
            <a:off x="2879498" y="2518201"/>
            <a:ext cx="1636728" cy="59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solidFill>
                  <a:srgbClr val="65C6FA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效果多、可生成交互demo</a:t>
            </a:r>
          </a:p>
        </p:txBody>
      </p:sp>
      <p:sp>
        <p:nvSpPr>
          <p:cNvPr id="450" name="标题 1"/>
          <p:cNvSpPr txBox="1"/>
          <p:nvPr/>
        </p:nvSpPr>
        <p:spPr>
          <a:xfrm>
            <a:off x="5840512" y="2643931"/>
            <a:ext cx="1304936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solidFill>
                  <a:schemeClr val="accent4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学习成本较高</a:t>
            </a:r>
          </a:p>
        </p:txBody>
      </p:sp>
      <p:sp>
        <p:nvSpPr>
          <p:cNvPr id="451" name="标题 1"/>
          <p:cNvSpPr txBox="1"/>
          <p:nvPr/>
        </p:nvSpPr>
        <p:spPr>
          <a:xfrm>
            <a:off x="2879498" y="3381901"/>
            <a:ext cx="1636728" cy="59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algn="ctr" defTabSz="914400">
              <a:lnSpc>
                <a:spcPct val="90000"/>
              </a:lnSpc>
              <a:defRPr sz="1600">
                <a:solidFill>
                  <a:srgbClr val="65C6FA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效果无限制</a:t>
            </a:r>
          </a:p>
          <a:p>
            <a:pPr algn="ctr" defTabSz="914400">
              <a:lnSpc>
                <a:spcPct val="90000"/>
              </a:lnSpc>
              <a:defRPr sz="1600">
                <a:solidFill>
                  <a:srgbClr val="65C6FA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生态成熟</a:t>
            </a:r>
          </a:p>
        </p:txBody>
      </p:sp>
      <p:sp>
        <p:nvSpPr>
          <p:cNvPr id="452" name="标题 1"/>
          <p:cNvSpPr txBox="1"/>
          <p:nvPr/>
        </p:nvSpPr>
        <p:spPr>
          <a:xfrm>
            <a:off x="5840512" y="3381901"/>
            <a:ext cx="1304936" cy="59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algn="ctr" defTabSz="914400">
              <a:lnSpc>
                <a:spcPct val="90000"/>
              </a:lnSpc>
              <a:defRPr sz="1600">
                <a:solidFill>
                  <a:schemeClr val="accent4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不可交互</a:t>
            </a:r>
          </a:p>
          <a:p>
            <a:pPr algn="ctr" defTabSz="914400">
              <a:lnSpc>
                <a:spcPct val="90000"/>
              </a:lnSpc>
              <a:defRPr sz="1600">
                <a:solidFill>
                  <a:schemeClr val="accent4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学习成本一般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455" name="标题 1"/>
          <p:cNvSpPr txBox="1"/>
          <p:nvPr/>
        </p:nvSpPr>
        <p:spPr>
          <a:xfrm>
            <a:off x="6607180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界面动效常用的实现工具</a:t>
            </a:r>
          </a:p>
        </p:txBody>
      </p:sp>
      <p:sp>
        <p:nvSpPr>
          <p:cNvPr id="456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pic>
        <p:nvPicPr>
          <p:cNvPr id="457" name="图像" descr="图像"/>
          <p:cNvPicPr>
            <a:picLocks noChangeAspect="1"/>
          </p:cNvPicPr>
          <p:nvPr/>
        </p:nvPicPr>
        <p:blipFill>
          <a:blip r:embed="rId2">
            <a:extLst/>
          </a:blip>
          <a:srcRect l="0" t="0" r="0" b="35255"/>
          <a:stretch>
            <a:fillRect/>
          </a:stretch>
        </p:blipFill>
        <p:spPr>
          <a:xfrm>
            <a:off x="1059761" y="2511534"/>
            <a:ext cx="1152914" cy="6128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58" name="图像" descr="图像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25818" y="1603614"/>
            <a:ext cx="697008" cy="697008"/>
          </a:xfrm>
          <a:prstGeom prst="rect">
            <a:avLst/>
          </a:prstGeom>
          <a:ln w="12700">
            <a:miter lim="400000"/>
          </a:ln>
        </p:spPr>
      </p:pic>
      <p:pic>
        <p:nvPicPr>
          <p:cNvPr id="459" name="图像" descr="图像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398122" y="3449522"/>
            <a:ext cx="476200" cy="464200"/>
          </a:xfrm>
          <a:prstGeom prst="rect">
            <a:avLst/>
          </a:prstGeom>
          <a:ln w="12700">
            <a:miter lim="400000"/>
          </a:ln>
        </p:spPr>
      </p:pic>
      <p:sp>
        <p:nvSpPr>
          <p:cNvPr id="460" name="标题 1"/>
          <p:cNvSpPr txBox="1"/>
          <p:nvPr/>
        </p:nvSpPr>
        <p:spPr>
          <a:xfrm>
            <a:off x="3459762" y="896259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65C6FA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优点</a:t>
            </a:r>
          </a:p>
        </p:txBody>
      </p:sp>
      <p:sp>
        <p:nvSpPr>
          <p:cNvPr id="461" name="标题 1"/>
          <p:cNvSpPr txBox="1"/>
          <p:nvPr/>
        </p:nvSpPr>
        <p:spPr>
          <a:xfrm>
            <a:off x="6254880" y="896259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chemeClr val="accent4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缺点</a:t>
            </a:r>
          </a:p>
        </p:txBody>
      </p:sp>
      <p:sp>
        <p:nvSpPr>
          <p:cNvPr id="462" name="标题 1"/>
          <p:cNvSpPr txBox="1"/>
          <p:nvPr/>
        </p:nvSpPr>
        <p:spPr>
          <a:xfrm>
            <a:off x="2879498" y="1778127"/>
            <a:ext cx="1636728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solidFill>
                  <a:srgbClr val="65C6FA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上手快，效率高</a:t>
            </a:r>
          </a:p>
        </p:txBody>
      </p:sp>
      <p:sp>
        <p:nvSpPr>
          <p:cNvPr id="463" name="标题 1"/>
          <p:cNvSpPr txBox="1"/>
          <p:nvPr/>
        </p:nvSpPr>
        <p:spPr>
          <a:xfrm>
            <a:off x="5401297" y="1644365"/>
            <a:ext cx="2183366" cy="59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algn="ctr" defTabSz="914400">
              <a:lnSpc>
                <a:spcPct val="90000"/>
              </a:lnSpc>
              <a:defRPr sz="1600">
                <a:solidFill>
                  <a:schemeClr val="accent4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不适合做太复杂的效果</a:t>
            </a:r>
          </a:p>
          <a:p>
            <a:pPr algn="ctr" defTabSz="914400">
              <a:lnSpc>
                <a:spcPct val="90000"/>
              </a:lnSpc>
              <a:defRPr sz="1600">
                <a:solidFill>
                  <a:schemeClr val="accent4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修改成本高</a:t>
            </a:r>
          </a:p>
        </p:txBody>
      </p:sp>
      <p:sp>
        <p:nvSpPr>
          <p:cNvPr id="464" name="标题 1"/>
          <p:cNvSpPr txBox="1"/>
          <p:nvPr/>
        </p:nvSpPr>
        <p:spPr>
          <a:xfrm>
            <a:off x="2879498" y="2518201"/>
            <a:ext cx="1636728" cy="59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solidFill>
                  <a:srgbClr val="65C6FA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效果多、可生成交互demo</a:t>
            </a:r>
          </a:p>
        </p:txBody>
      </p:sp>
      <p:sp>
        <p:nvSpPr>
          <p:cNvPr id="465" name="标题 1"/>
          <p:cNvSpPr txBox="1"/>
          <p:nvPr/>
        </p:nvSpPr>
        <p:spPr>
          <a:xfrm>
            <a:off x="5840512" y="2643931"/>
            <a:ext cx="1304936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solidFill>
                  <a:schemeClr val="accent4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学习成本较高</a:t>
            </a:r>
          </a:p>
        </p:txBody>
      </p:sp>
      <p:sp>
        <p:nvSpPr>
          <p:cNvPr id="466" name="标题 1"/>
          <p:cNvSpPr txBox="1"/>
          <p:nvPr/>
        </p:nvSpPr>
        <p:spPr>
          <a:xfrm>
            <a:off x="2879498" y="3381901"/>
            <a:ext cx="1636728" cy="59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algn="ctr" defTabSz="914400">
              <a:lnSpc>
                <a:spcPct val="90000"/>
              </a:lnSpc>
              <a:defRPr sz="1600">
                <a:solidFill>
                  <a:srgbClr val="65C6FA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效果无限制</a:t>
            </a:r>
          </a:p>
          <a:p>
            <a:pPr algn="ctr" defTabSz="914400">
              <a:lnSpc>
                <a:spcPct val="90000"/>
              </a:lnSpc>
              <a:defRPr sz="1600">
                <a:solidFill>
                  <a:srgbClr val="65C6FA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生态成熟</a:t>
            </a:r>
          </a:p>
        </p:txBody>
      </p:sp>
      <p:sp>
        <p:nvSpPr>
          <p:cNvPr id="467" name="标题 1"/>
          <p:cNvSpPr txBox="1"/>
          <p:nvPr/>
        </p:nvSpPr>
        <p:spPr>
          <a:xfrm>
            <a:off x="5840512" y="3381901"/>
            <a:ext cx="1304936" cy="59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algn="ctr" defTabSz="914400">
              <a:lnSpc>
                <a:spcPct val="90000"/>
              </a:lnSpc>
              <a:defRPr sz="1600">
                <a:solidFill>
                  <a:schemeClr val="accent4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不可交互</a:t>
            </a:r>
          </a:p>
          <a:p>
            <a:pPr algn="ctr" defTabSz="914400">
              <a:lnSpc>
                <a:spcPct val="90000"/>
              </a:lnSpc>
              <a:defRPr sz="1600">
                <a:solidFill>
                  <a:schemeClr val="accent4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学习成本一般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470" name="标题 1"/>
          <p:cNvSpPr txBox="1"/>
          <p:nvPr/>
        </p:nvSpPr>
        <p:spPr>
          <a:xfrm>
            <a:off x="6607180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界面动效常用的实现工具</a:t>
            </a:r>
          </a:p>
        </p:txBody>
      </p:sp>
      <p:sp>
        <p:nvSpPr>
          <p:cNvPr id="471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pic>
        <p:nvPicPr>
          <p:cNvPr id="472" name="图像" descr="图像"/>
          <p:cNvPicPr>
            <a:picLocks noChangeAspect="1"/>
          </p:cNvPicPr>
          <p:nvPr/>
        </p:nvPicPr>
        <p:blipFill>
          <a:blip r:embed="rId2">
            <a:extLst/>
          </a:blip>
          <a:srcRect l="0" t="0" r="0" b="35255"/>
          <a:stretch>
            <a:fillRect/>
          </a:stretch>
        </p:blipFill>
        <p:spPr>
          <a:xfrm>
            <a:off x="1059761" y="2511534"/>
            <a:ext cx="1152914" cy="6128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73" name="图像" descr="图像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25818" y="1603614"/>
            <a:ext cx="697008" cy="697008"/>
          </a:xfrm>
          <a:prstGeom prst="rect">
            <a:avLst/>
          </a:prstGeom>
          <a:ln w="12700">
            <a:miter lim="400000"/>
          </a:ln>
        </p:spPr>
      </p:pic>
      <p:pic>
        <p:nvPicPr>
          <p:cNvPr id="474" name="图像" descr="图像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398122" y="3449522"/>
            <a:ext cx="476200" cy="46420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483" name="成组"/>
          <p:cNvGrpSpPr/>
          <p:nvPr/>
        </p:nvGrpSpPr>
        <p:grpSpPr>
          <a:xfrm>
            <a:off x="2879498" y="896259"/>
            <a:ext cx="4705165" cy="3085083"/>
            <a:chOff x="0" y="0"/>
            <a:chExt cx="4705164" cy="3085082"/>
          </a:xfrm>
        </p:grpSpPr>
        <p:sp>
          <p:nvSpPr>
            <p:cNvPr id="475" name="标题 1"/>
            <p:cNvSpPr txBox="1"/>
            <p:nvPr/>
          </p:nvSpPr>
          <p:spPr>
            <a:xfrm>
              <a:off x="580263" y="-1"/>
              <a:ext cx="476201" cy="347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34290" tIns="34290" rIns="34290" bIns="34290" numCol="1" anchor="b">
              <a:spAutoFit/>
            </a:bodyPr>
            <a:lstStyle>
              <a:lvl1pPr defTabSz="914400">
                <a:lnSpc>
                  <a:spcPct val="90000"/>
                </a:lnSpc>
                <a:defRPr b="1" sz="1600">
                  <a:solidFill>
                    <a:srgbClr val="65C6FA"/>
                  </a:solidFill>
                  <a:latin typeface="微软雅黑"/>
                  <a:ea typeface="微软雅黑"/>
                  <a:cs typeface="微软雅黑"/>
                  <a:sym typeface="微软雅黑"/>
                </a:defRPr>
              </a:lvl1pPr>
            </a:lstStyle>
            <a:p>
              <a:pPr/>
              <a:r>
                <a:t>优点</a:t>
              </a:r>
            </a:p>
          </p:txBody>
        </p:sp>
        <p:sp>
          <p:nvSpPr>
            <p:cNvPr id="476" name="标题 1"/>
            <p:cNvSpPr txBox="1"/>
            <p:nvPr/>
          </p:nvSpPr>
          <p:spPr>
            <a:xfrm>
              <a:off x="3375381" y="-1"/>
              <a:ext cx="476200" cy="347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34290" tIns="34290" rIns="34290" bIns="34290" numCol="1" anchor="b">
              <a:spAutoFit/>
            </a:bodyPr>
            <a:lstStyle>
              <a:lvl1pPr defTabSz="914400">
                <a:lnSpc>
                  <a:spcPct val="90000"/>
                </a:lnSpc>
                <a:defRPr b="1" sz="1600">
                  <a:solidFill>
                    <a:schemeClr val="accent4"/>
                  </a:solidFill>
                  <a:latin typeface="微软雅黑"/>
                  <a:ea typeface="微软雅黑"/>
                  <a:cs typeface="微软雅黑"/>
                  <a:sym typeface="微软雅黑"/>
                </a:defRPr>
              </a:lvl1pPr>
            </a:lstStyle>
            <a:p>
              <a:pPr/>
              <a:r>
                <a:t>缺点</a:t>
              </a:r>
            </a:p>
          </p:txBody>
        </p:sp>
        <p:sp>
          <p:nvSpPr>
            <p:cNvPr id="477" name="标题 1"/>
            <p:cNvSpPr txBox="1"/>
            <p:nvPr/>
          </p:nvSpPr>
          <p:spPr>
            <a:xfrm>
              <a:off x="0" y="881868"/>
              <a:ext cx="1636727" cy="347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34290" tIns="34290" rIns="34290" bIns="34290" numCol="1" anchor="b">
              <a:spAutoFit/>
            </a:bodyPr>
            <a:lstStyle>
              <a:lvl1pPr defTabSz="914400">
                <a:lnSpc>
                  <a:spcPct val="90000"/>
                </a:lnSpc>
                <a:defRPr sz="1600">
                  <a:solidFill>
                    <a:srgbClr val="65C6FA"/>
                  </a:solidFill>
                  <a:latin typeface="微软雅黑"/>
                  <a:ea typeface="微软雅黑"/>
                  <a:cs typeface="微软雅黑"/>
                  <a:sym typeface="微软雅黑"/>
                </a:defRPr>
              </a:lvl1pPr>
            </a:lstStyle>
            <a:p>
              <a:pPr/>
              <a:r>
                <a:t>上手快，效率高</a:t>
              </a:r>
            </a:p>
          </p:txBody>
        </p:sp>
        <p:sp>
          <p:nvSpPr>
            <p:cNvPr id="478" name="标题 1"/>
            <p:cNvSpPr txBox="1"/>
            <p:nvPr/>
          </p:nvSpPr>
          <p:spPr>
            <a:xfrm>
              <a:off x="2521798" y="748106"/>
              <a:ext cx="2183367" cy="5994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34290" tIns="34290" rIns="34290" bIns="34290" numCol="1" anchor="b">
              <a:spAutoFit/>
            </a:bodyPr>
            <a:lstStyle/>
            <a:p>
              <a:pPr algn="ctr" defTabSz="914400">
                <a:lnSpc>
                  <a:spcPct val="90000"/>
                </a:lnSpc>
                <a:defRPr sz="1600">
                  <a:solidFill>
                    <a:schemeClr val="accent4"/>
                  </a:solidFill>
                  <a:latin typeface="微软雅黑"/>
                  <a:ea typeface="微软雅黑"/>
                  <a:cs typeface="微软雅黑"/>
                  <a:sym typeface="微软雅黑"/>
                </a:defRPr>
              </a:pPr>
              <a:r>
                <a:t>不适合做太复杂的效果</a:t>
              </a:r>
            </a:p>
            <a:p>
              <a:pPr algn="ctr" defTabSz="914400">
                <a:lnSpc>
                  <a:spcPct val="90000"/>
                </a:lnSpc>
                <a:defRPr sz="1600">
                  <a:solidFill>
                    <a:schemeClr val="accent4"/>
                  </a:solidFill>
                  <a:latin typeface="微软雅黑"/>
                  <a:ea typeface="微软雅黑"/>
                  <a:cs typeface="微软雅黑"/>
                  <a:sym typeface="微软雅黑"/>
                </a:defRPr>
              </a:pPr>
              <a:r>
                <a:t>修改成本高</a:t>
              </a:r>
            </a:p>
          </p:txBody>
        </p:sp>
        <p:sp>
          <p:nvSpPr>
            <p:cNvPr id="479" name="标题 1"/>
            <p:cNvSpPr txBox="1"/>
            <p:nvPr/>
          </p:nvSpPr>
          <p:spPr>
            <a:xfrm>
              <a:off x="0" y="1621942"/>
              <a:ext cx="1636727" cy="5994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34290" tIns="34290" rIns="34290" bIns="34290" numCol="1" anchor="b">
              <a:spAutoFit/>
            </a:bodyPr>
            <a:lstStyle>
              <a:lvl1pPr algn="ctr" defTabSz="914400">
                <a:lnSpc>
                  <a:spcPct val="90000"/>
                </a:lnSpc>
                <a:defRPr sz="1600">
                  <a:solidFill>
                    <a:srgbClr val="65C6FA"/>
                  </a:solidFill>
                  <a:latin typeface="微软雅黑"/>
                  <a:ea typeface="微软雅黑"/>
                  <a:cs typeface="微软雅黑"/>
                  <a:sym typeface="微软雅黑"/>
                </a:defRPr>
              </a:lvl1pPr>
            </a:lstStyle>
            <a:p>
              <a:pPr/>
              <a:r>
                <a:t>效果多、可生成交互demo</a:t>
              </a:r>
            </a:p>
          </p:txBody>
        </p:sp>
        <p:sp>
          <p:nvSpPr>
            <p:cNvPr id="480" name="标题 1"/>
            <p:cNvSpPr txBox="1"/>
            <p:nvPr/>
          </p:nvSpPr>
          <p:spPr>
            <a:xfrm>
              <a:off x="2961014" y="1747672"/>
              <a:ext cx="1304935" cy="347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34290" tIns="34290" rIns="34290" bIns="34290" numCol="1" anchor="b">
              <a:spAutoFit/>
            </a:bodyPr>
            <a:lstStyle>
              <a:lvl1pPr defTabSz="914400">
                <a:lnSpc>
                  <a:spcPct val="90000"/>
                </a:lnSpc>
                <a:defRPr sz="1600">
                  <a:solidFill>
                    <a:schemeClr val="accent4"/>
                  </a:solidFill>
                  <a:latin typeface="微软雅黑"/>
                  <a:ea typeface="微软雅黑"/>
                  <a:cs typeface="微软雅黑"/>
                  <a:sym typeface="微软雅黑"/>
                </a:defRPr>
              </a:lvl1pPr>
            </a:lstStyle>
            <a:p>
              <a:pPr/>
              <a:r>
                <a:t>学习成本较高</a:t>
              </a:r>
            </a:p>
          </p:txBody>
        </p:sp>
        <p:sp>
          <p:nvSpPr>
            <p:cNvPr id="481" name="标题 1"/>
            <p:cNvSpPr txBox="1"/>
            <p:nvPr/>
          </p:nvSpPr>
          <p:spPr>
            <a:xfrm>
              <a:off x="0" y="2485642"/>
              <a:ext cx="1636727" cy="5994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34290" tIns="34290" rIns="34290" bIns="34290" numCol="1" anchor="b">
              <a:spAutoFit/>
            </a:bodyPr>
            <a:lstStyle/>
            <a:p>
              <a:pPr algn="ctr" defTabSz="914400">
                <a:lnSpc>
                  <a:spcPct val="90000"/>
                </a:lnSpc>
                <a:defRPr sz="1600">
                  <a:solidFill>
                    <a:srgbClr val="65C6FA"/>
                  </a:solidFill>
                  <a:latin typeface="微软雅黑"/>
                  <a:ea typeface="微软雅黑"/>
                  <a:cs typeface="微软雅黑"/>
                  <a:sym typeface="微软雅黑"/>
                </a:defRPr>
              </a:pPr>
              <a:r>
                <a:t>效果无限制</a:t>
              </a:r>
            </a:p>
            <a:p>
              <a:pPr algn="ctr" defTabSz="914400">
                <a:lnSpc>
                  <a:spcPct val="90000"/>
                </a:lnSpc>
                <a:defRPr sz="1600">
                  <a:solidFill>
                    <a:srgbClr val="65C6FA"/>
                  </a:solidFill>
                  <a:latin typeface="微软雅黑"/>
                  <a:ea typeface="微软雅黑"/>
                  <a:cs typeface="微软雅黑"/>
                  <a:sym typeface="微软雅黑"/>
                </a:defRPr>
              </a:pPr>
              <a:r>
                <a:t>生态成熟</a:t>
              </a:r>
            </a:p>
          </p:txBody>
        </p:sp>
        <p:sp>
          <p:nvSpPr>
            <p:cNvPr id="482" name="标题 1"/>
            <p:cNvSpPr txBox="1"/>
            <p:nvPr/>
          </p:nvSpPr>
          <p:spPr>
            <a:xfrm>
              <a:off x="2961014" y="2485642"/>
              <a:ext cx="1304935" cy="5994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34290" tIns="34290" rIns="34290" bIns="34290" numCol="1" anchor="b">
              <a:spAutoFit/>
            </a:bodyPr>
            <a:lstStyle/>
            <a:p>
              <a:pPr algn="ctr" defTabSz="914400">
                <a:lnSpc>
                  <a:spcPct val="90000"/>
                </a:lnSpc>
                <a:defRPr sz="1600">
                  <a:solidFill>
                    <a:schemeClr val="accent4"/>
                  </a:solidFill>
                  <a:latin typeface="微软雅黑"/>
                  <a:ea typeface="微软雅黑"/>
                  <a:cs typeface="微软雅黑"/>
                  <a:sym typeface="微软雅黑"/>
                </a:defRPr>
              </a:pPr>
              <a:r>
                <a:t>不可交互</a:t>
              </a:r>
            </a:p>
            <a:p>
              <a:pPr algn="ctr" defTabSz="914400">
                <a:lnSpc>
                  <a:spcPct val="90000"/>
                </a:lnSpc>
                <a:defRPr sz="1600">
                  <a:solidFill>
                    <a:schemeClr val="accent4"/>
                  </a:solidFill>
                  <a:latin typeface="微软雅黑"/>
                  <a:ea typeface="微软雅黑"/>
                  <a:cs typeface="微软雅黑"/>
                  <a:sym typeface="微软雅黑"/>
                </a:defRPr>
              </a:pPr>
              <a:r>
                <a:t>学习成本一般</a:t>
              </a:r>
            </a:p>
          </p:txBody>
        </p:sp>
      </p:grpSp>
      <p:sp>
        <p:nvSpPr>
          <p:cNvPr id="484" name="矩形"/>
          <p:cNvSpPr/>
          <p:nvPr/>
        </p:nvSpPr>
        <p:spPr>
          <a:xfrm>
            <a:off x="-11263" y="4396"/>
            <a:ext cx="9166526" cy="5134708"/>
          </a:xfrm>
          <a:prstGeom prst="rect">
            <a:avLst/>
          </a:prstGeom>
          <a:solidFill>
            <a:srgbClr val="FFFFFF">
              <a:alpha val="81546"/>
            </a:srgbClr>
          </a:solidFill>
          <a:ln w="12700">
            <a:solidFill>
              <a:schemeClr val="accent1">
                <a:alpha val="81546"/>
              </a:schemeClr>
            </a:solidFill>
            <a:miter/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485" name="“听了这么多，还是不知道哪个软件更适合我……”"/>
          <p:cNvSpPr txBox="1"/>
          <p:nvPr/>
        </p:nvSpPr>
        <p:spPr>
          <a:xfrm>
            <a:off x="1832917" y="2393950"/>
            <a:ext cx="5478166" cy="355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sz="2000"/>
            </a:lvl1pPr>
          </a:lstStyle>
          <a:p>
            <a:pPr/>
            <a:r>
              <a:t>“听了这么多，还是不知道哪个软件更适合我……”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标题 1"/>
          <p:cNvSpPr txBox="1"/>
          <p:nvPr/>
        </p:nvSpPr>
        <p:spPr>
          <a:xfrm>
            <a:off x="1580656" y="2693516"/>
            <a:ext cx="1292706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2000">
                <a:solidFill>
                  <a:srgbClr val="407B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基本概念</a:t>
            </a:r>
          </a:p>
        </p:txBody>
      </p:sp>
      <p:sp>
        <p:nvSpPr>
          <p:cNvPr id="107" name="标题 1"/>
          <p:cNvSpPr txBox="1"/>
          <p:nvPr/>
        </p:nvSpPr>
        <p:spPr>
          <a:xfrm>
            <a:off x="2020896" y="2359949"/>
            <a:ext cx="1292706" cy="487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2400">
                <a:solidFill>
                  <a:srgbClr val="FA6565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设计原则</a:t>
            </a:r>
          </a:p>
        </p:txBody>
      </p:sp>
      <p:sp>
        <p:nvSpPr>
          <p:cNvPr id="108" name="标题 1"/>
          <p:cNvSpPr txBox="1"/>
          <p:nvPr/>
        </p:nvSpPr>
        <p:spPr>
          <a:xfrm>
            <a:off x="2447609" y="2718916"/>
            <a:ext cx="1292706" cy="3733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700">
                <a:solidFill>
                  <a:srgbClr val="53CB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表现手法</a:t>
            </a:r>
          </a:p>
        </p:txBody>
      </p:sp>
      <p:sp>
        <p:nvSpPr>
          <p:cNvPr id="109" name="标题 1"/>
          <p:cNvSpPr txBox="1"/>
          <p:nvPr/>
        </p:nvSpPr>
        <p:spPr>
          <a:xfrm>
            <a:off x="2785903" y="2150491"/>
            <a:ext cx="946626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FFC979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动效类型</a:t>
            </a:r>
          </a:p>
        </p:txBody>
      </p:sp>
      <p:sp>
        <p:nvSpPr>
          <p:cNvPr id="110" name="标题 1"/>
          <p:cNvSpPr txBox="1"/>
          <p:nvPr/>
        </p:nvSpPr>
        <p:spPr>
          <a:xfrm>
            <a:off x="2020896" y="2991875"/>
            <a:ext cx="1292706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2000">
                <a:solidFill>
                  <a:srgbClr val="FF61F0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实现方式</a:t>
            </a:r>
          </a:p>
        </p:txBody>
      </p:sp>
      <p:sp>
        <p:nvSpPr>
          <p:cNvPr id="111" name="标题 1"/>
          <p:cNvSpPr txBox="1"/>
          <p:nvPr/>
        </p:nvSpPr>
        <p:spPr>
          <a:xfrm>
            <a:off x="1515702" y="2391699"/>
            <a:ext cx="1292707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2000">
                <a:solidFill>
                  <a:srgbClr val="68FFEA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工具</a:t>
            </a:r>
          </a:p>
        </p:txBody>
      </p:sp>
      <p:sp>
        <p:nvSpPr>
          <p:cNvPr id="112" name="标题 1"/>
          <p:cNvSpPr txBox="1"/>
          <p:nvPr/>
        </p:nvSpPr>
        <p:spPr>
          <a:xfrm>
            <a:off x="3270183" y="2429799"/>
            <a:ext cx="946627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BD62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输出</a:t>
            </a:r>
          </a:p>
        </p:txBody>
      </p:sp>
      <p:sp>
        <p:nvSpPr>
          <p:cNvPr id="113" name="标题 1"/>
          <p:cNvSpPr txBox="1"/>
          <p:nvPr/>
        </p:nvSpPr>
        <p:spPr>
          <a:xfrm>
            <a:off x="1771659" y="2099691"/>
            <a:ext cx="1042422" cy="3987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900">
                <a:solidFill>
                  <a:srgbClr val="FF4B9B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参数调整</a:t>
            </a:r>
          </a:p>
        </p:txBody>
      </p:sp>
      <p:sp>
        <p:nvSpPr>
          <p:cNvPr id="114" name="标题 1"/>
          <p:cNvSpPr txBox="1"/>
          <p:nvPr/>
        </p:nvSpPr>
        <p:spPr>
          <a:xfrm>
            <a:off x="3104191" y="2953775"/>
            <a:ext cx="946627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BD62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文档规范</a:t>
            </a:r>
          </a:p>
        </p:txBody>
      </p:sp>
      <p:sp>
        <p:nvSpPr>
          <p:cNvPr id="115" name="标题 1"/>
          <p:cNvSpPr txBox="1"/>
          <p:nvPr/>
        </p:nvSpPr>
        <p:spPr>
          <a:xfrm>
            <a:off x="2171551" y="1161349"/>
            <a:ext cx="946994" cy="640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32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sp>
        <p:nvSpPr>
          <p:cNvPr id="116" name="标题 1"/>
          <p:cNvSpPr txBox="1"/>
          <p:nvPr/>
        </p:nvSpPr>
        <p:spPr>
          <a:xfrm>
            <a:off x="6025455" y="2071283"/>
            <a:ext cx="946993" cy="640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32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实践</a:t>
            </a:r>
          </a:p>
        </p:txBody>
      </p:sp>
      <p:sp>
        <p:nvSpPr>
          <p:cNvPr id="117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488" name="标题 1"/>
          <p:cNvSpPr txBox="1"/>
          <p:nvPr/>
        </p:nvSpPr>
        <p:spPr>
          <a:xfrm>
            <a:off x="6607180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界面动效常用的实现工具</a:t>
            </a:r>
          </a:p>
        </p:txBody>
      </p:sp>
      <p:sp>
        <p:nvSpPr>
          <p:cNvPr id="489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pic>
        <p:nvPicPr>
          <p:cNvPr id="490" name="图像" descr="图像"/>
          <p:cNvPicPr>
            <a:picLocks noChangeAspect="1"/>
          </p:cNvPicPr>
          <p:nvPr/>
        </p:nvPicPr>
        <p:blipFill>
          <a:blip r:embed="rId2">
            <a:extLst/>
          </a:blip>
          <a:srcRect l="0" t="0" r="0" b="35255"/>
          <a:stretch>
            <a:fillRect/>
          </a:stretch>
        </p:blipFill>
        <p:spPr>
          <a:xfrm>
            <a:off x="1059761" y="2511534"/>
            <a:ext cx="1152914" cy="6128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91" name="图像" descr="图像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25818" y="1603614"/>
            <a:ext cx="697008" cy="697008"/>
          </a:xfrm>
          <a:prstGeom prst="rect">
            <a:avLst/>
          </a:prstGeom>
          <a:ln w="12700">
            <a:miter lim="400000"/>
          </a:ln>
        </p:spPr>
      </p:pic>
      <p:pic>
        <p:nvPicPr>
          <p:cNvPr id="492" name="图像" descr="图像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398122" y="3449522"/>
            <a:ext cx="476200" cy="46420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501" name="成组"/>
          <p:cNvGrpSpPr/>
          <p:nvPr/>
        </p:nvGrpSpPr>
        <p:grpSpPr>
          <a:xfrm>
            <a:off x="2879498" y="896259"/>
            <a:ext cx="4705165" cy="3085083"/>
            <a:chOff x="0" y="0"/>
            <a:chExt cx="4705164" cy="3085082"/>
          </a:xfrm>
        </p:grpSpPr>
        <p:sp>
          <p:nvSpPr>
            <p:cNvPr id="493" name="标题 1"/>
            <p:cNvSpPr txBox="1"/>
            <p:nvPr/>
          </p:nvSpPr>
          <p:spPr>
            <a:xfrm>
              <a:off x="580263" y="-1"/>
              <a:ext cx="476201" cy="347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34290" tIns="34290" rIns="34290" bIns="34290" numCol="1" anchor="b">
              <a:spAutoFit/>
            </a:bodyPr>
            <a:lstStyle>
              <a:lvl1pPr defTabSz="914400">
                <a:lnSpc>
                  <a:spcPct val="90000"/>
                </a:lnSpc>
                <a:defRPr b="1" sz="1600">
                  <a:solidFill>
                    <a:srgbClr val="65C6FA"/>
                  </a:solidFill>
                  <a:latin typeface="微软雅黑"/>
                  <a:ea typeface="微软雅黑"/>
                  <a:cs typeface="微软雅黑"/>
                  <a:sym typeface="微软雅黑"/>
                </a:defRPr>
              </a:lvl1pPr>
            </a:lstStyle>
            <a:p>
              <a:pPr/>
              <a:r>
                <a:t>优点</a:t>
              </a:r>
            </a:p>
          </p:txBody>
        </p:sp>
        <p:sp>
          <p:nvSpPr>
            <p:cNvPr id="494" name="标题 1"/>
            <p:cNvSpPr txBox="1"/>
            <p:nvPr/>
          </p:nvSpPr>
          <p:spPr>
            <a:xfrm>
              <a:off x="3375381" y="-1"/>
              <a:ext cx="476200" cy="347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34290" tIns="34290" rIns="34290" bIns="34290" numCol="1" anchor="b">
              <a:spAutoFit/>
            </a:bodyPr>
            <a:lstStyle>
              <a:lvl1pPr defTabSz="914400">
                <a:lnSpc>
                  <a:spcPct val="90000"/>
                </a:lnSpc>
                <a:defRPr b="1" sz="1600">
                  <a:solidFill>
                    <a:schemeClr val="accent4"/>
                  </a:solidFill>
                  <a:latin typeface="微软雅黑"/>
                  <a:ea typeface="微软雅黑"/>
                  <a:cs typeface="微软雅黑"/>
                  <a:sym typeface="微软雅黑"/>
                </a:defRPr>
              </a:lvl1pPr>
            </a:lstStyle>
            <a:p>
              <a:pPr/>
              <a:r>
                <a:t>缺点</a:t>
              </a:r>
            </a:p>
          </p:txBody>
        </p:sp>
        <p:sp>
          <p:nvSpPr>
            <p:cNvPr id="495" name="标题 1"/>
            <p:cNvSpPr txBox="1"/>
            <p:nvPr/>
          </p:nvSpPr>
          <p:spPr>
            <a:xfrm>
              <a:off x="0" y="881868"/>
              <a:ext cx="1636727" cy="347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34290" tIns="34290" rIns="34290" bIns="34290" numCol="1" anchor="b">
              <a:spAutoFit/>
            </a:bodyPr>
            <a:lstStyle>
              <a:lvl1pPr defTabSz="914400">
                <a:lnSpc>
                  <a:spcPct val="90000"/>
                </a:lnSpc>
                <a:defRPr sz="1600">
                  <a:solidFill>
                    <a:srgbClr val="65C6FA"/>
                  </a:solidFill>
                  <a:latin typeface="微软雅黑"/>
                  <a:ea typeface="微软雅黑"/>
                  <a:cs typeface="微软雅黑"/>
                  <a:sym typeface="微软雅黑"/>
                </a:defRPr>
              </a:lvl1pPr>
            </a:lstStyle>
            <a:p>
              <a:pPr/>
              <a:r>
                <a:t>上手快，效率高</a:t>
              </a:r>
            </a:p>
          </p:txBody>
        </p:sp>
        <p:sp>
          <p:nvSpPr>
            <p:cNvPr id="496" name="标题 1"/>
            <p:cNvSpPr txBox="1"/>
            <p:nvPr/>
          </p:nvSpPr>
          <p:spPr>
            <a:xfrm>
              <a:off x="2521798" y="748106"/>
              <a:ext cx="2183367" cy="5994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34290" tIns="34290" rIns="34290" bIns="34290" numCol="1" anchor="b">
              <a:spAutoFit/>
            </a:bodyPr>
            <a:lstStyle/>
            <a:p>
              <a:pPr algn="ctr" defTabSz="914400">
                <a:lnSpc>
                  <a:spcPct val="90000"/>
                </a:lnSpc>
                <a:defRPr sz="1600">
                  <a:solidFill>
                    <a:schemeClr val="accent4"/>
                  </a:solidFill>
                  <a:latin typeface="微软雅黑"/>
                  <a:ea typeface="微软雅黑"/>
                  <a:cs typeface="微软雅黑"/>
                  <a:sym typeface="微软雅黑"/>
                </a:defRPr>
              </a:pPr>
              <a:r>
                <a:t>不适合做太复杂的效果</a:t>
              </a:r>
            </a:p>
            <a:p>
              <a:pPr algn="ctr" defTabSz="914400">
                <a:lnSpc>
                  <a:spcPct val="90000"/>
                </a:lnSpc>
                <a:defRPr sz="1600">
                  <a:solidFill>
                    <a:schemeClr val="accent4"/>
                  </a:solidFill>
                  <a:latin typeface="微软雅黑"/>
                  <a:ea typeface="微软雅黑"/>
                  <a:cs typeface="微软雅黑"/>
                  <a:sym typeface="微软雅黑"/>
                </a:defRPr>
              </a:pPr>
              <a:r>
                <a:t>修改成本高</a:t>
              </a:r>
            </a:p>
          </p:txBody>
        </p:sp>
        <p:sp>
          <p:nvSpPr>
            <p:cNvPr id="497" name="标题 1"/>
            <p:cNvSpPr txBox="1"/>
            <p:nvPr/>
          </p:nvSpPr>
          <p:spPr>
            <a:xfrm>
              <a:off x="0" y="1621942"/>
              <a:ext cx="1636727" cy="5994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34290" tIns="34290" rIns="34290" bIns="34290" numCol="1" anchor="b">
              <a:spAutoFit/>
            </a:bodyPr>
            <a:lstStyle>
              <a:lvl1pPr algn="ctr" defTabSz="914400">
                <a:lnSpc>
                  <a:spcPct val="90000"/>
                </a:lnSpc>
                <a:defRPr sz="1600">
                  <a:solidFill>
                    <a:srgbClr val="65C6FA"/>
                  </a:solidFill>
                  <a:latin typeface="微软雅黑"/>
                  <a:ea typeface="微软雅黑"/>
                  <a:cs typeface="微软雅黑"/>
                  <a:sym typeface="微软雅黑"/>
                </a:defRPr>
              </a:lvl1pPr>
            </a:lstStyle>
            <a:p>
              <a:pPr/>
              <a:r>
                <a:t>效果多、可生成交互demo</a:t>
              </a:r>
            </a:p>
          </p:txBody>
        </p:sp>
        <p:sp>
          <p:nvSpPr>
            <p:cNvPr id="498" name="标题 1"/>
            <p:cNvSpPr txBox="1"/>
            <p:nvPr/>
          </p:nvSpPr>
          <p:spPr>
            <a:xfrm>
              <a:off x="2961014" y="1747672"/>
              <a:ext cx="1304935" cy="347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34290" tIns="34290" rIns="34290" bIns="34290" numCol="1" anchor="b">
              <a:spAutoFit/>
            </a:bodyPr>
            <a:lstStyle>
              <a:lvl1pPr defTabSz="914400">
                <a:lnSpc>
                  <a:spcPct val="90000"/>
                </a:lnSpc>
                <a:defRPr sz="1600">
                  <a:solidFill>
                    <a:schemeClr val="accent4"/>
                  </a:solidFill>
                  <a:latin typeface="微软雅黑"/>
                  <a:ea typeface="微软雅黑"/>
                  <a:cs typeface="微软雅黑"/>
                  <a:sym typeface="微软雅黑"/>
                </a:defRPr>
              </a:lvl1pPr>
            </a:lstStyle>
            <a:p>
              <a:pPr/>
              <a:r>
                <a:t>学习成本较高</a:t>
              </a:r>
            </a:p>
          </p:txBody>
        </p:sp>
        <p:sp>
          <p:nvSpPr>
            <p:cNvPr id="499" name="标题 1"/>
            <p:cNvSpPr txBox="1"/>
            <p:nvPr/>
          </p:nvSpPr>
          <p:spPr>
            <a:xfrm>
              <a:off x="0" y="2485642"/>
              <a:ext cx="1636727" cy="5994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34290" tIns="34290" rIns="34290" bIns="34290" numCol="1" anchor="b">
              <a:spAutoFit/>
            </a:bodyPr>
            <a:lstStyle/>
            <a:p>
              <a:pPr algn="ctr" defTabSz="914400">
                <a:lnSpc>
                  <a:spcPct val="90000"/>
                </a:lnSpc>
                <a:defRPr sz="1600">
                  <a:solidFill>
                    <a:srgbClr val="65C6FA"/>
                  </a:solidFill>
                  <a:latin typeface="微软雅黑"/>
                  <a:ea typeface="微软雅黑"/>
                  <a:cs typeface="微软雅黑"/>
                  <a:sym typeface="微软雅黑"/>
                </a:defRPr>
              </a:pPr>
              <a:r>
                <a:t>效果无限制</a:t>
              </a:r>
            </a:p>
            <a:p>
              <a:pPr algn="ctr" defTabSz="914400">
                <a:lnSpc>
                  <a:spcPct val="90000"/>
                </a:lnSpc>
                <a:defRPr sz="1600">
                  <a:solidFill>
                    <a:srgbClr val="65C6FA"/>
                  </a:solidFill>
                  <a:latin typeface="微软雅黑"/>
                  <a:ea typeface="微软雅黑"/>
                  <a:cs typeface="微软雅黑"/>
                  <a:sym typeface="微软雅黑"/>
                </a:defRPr>
              </a:pPr>
              <a:r>
                <a:t>生态成熟</a:t>
              </a:r>
            </a:p>
          </p:txBody>
        </p:sp>
        <p:sp>
          <p:nvSpPr>
            <p:cNvPr id="500" name="标题 1"/>
            <p:cNvSpPr txBox="1"/>
            <p:nvPr/>
          </p:nvSpPr>
          <p:spPr>
            <a:xfrm>
              <a:off x="2961014" y="2485642"/>
              <a:ext cx="1304935" cy="5994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34290" tIns="34290" rIns="34290" bIns="34290" numCol="1" anchor="b">
              <a:spAutoFit/>
            </a:bodyPr>
            <a:lstStyle/>
            <a:p>
              <a:pPr algn="ctr" defTabSz="914400">
                <a:lnSpc>
                  <a:spcPct val="90000"/>
                </a:lnSpc>
                <a:defRPr sz="1600">
                  <a:solidFill>
                    <a:schemeClr val="accent4"/>
                  </a:solidFill>
                  <a:latin typeface="微软雅黑"/>
                  <a:ea typeface="微软雅黑"/>
                  <a:cs typeface="微软雅黑"/>
                  <a:sym typeface="微软雅黑"/>
                </a:defRPr>
              </a:pPr>
              <a:r>
                <a:t>不可交互</a:t>
              </a:r>
            </a:p>
            <a:p>
              <a:pPr algn="ctr" defTabSz="914400">
                <a:lnSpc>
                  <a:spcPct val="90000"/>
                </a:lnSpc>
                <a:defRPr sz="1600">
                  <a:solidFill>
                    <a:schemeClr val="accent4"/>
                  </a:solidFill>
                  <a:latin typeface="微软雅黑"/>
                  <a:ea typeface="微软雅黑"/>
                  <a:cs typeface="微软雅黑"/>
                  <a:sym typeface="微软雅黑"/>
                </a:defRPr>
              </a:pPr>
              <a:r>
                <a:t>学习成本一般</a:t>
              </a:r>
            </a:p>
          </p:txBody>
        </p:sp>
      </p:grpSp>
      <p:sp>
        <p:nvSpPr>
          <p:cNvPr id="502" name="标题 1"/>
          <p:cNvSpPr txBox="1"/>
          <p:nvPr/>
        </p:nvSpPr>
        <p:spPr>
          <a:xfrm>
            <a:off x="4221388" y="896259"/>
            <a:ext cx="1765198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solidFill>
                  <a:schemeClr val="accent2">
                    <a:lumOff val="10980"/>
                  </a:schemeClr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推荐的使用场景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xit" nodeType="clickEffect" presetSubtype="2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7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"/>
                            </p:stCondLst>
                            <p:childTnLst>
                              <p:par>
                                <p:cTn id="10" presetClass="entr" nodeType="after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501" grpId="1"/>
      <p:bldP build="whole" bldLvl="1" animBg="1" rev="0" advAuto="0" spid="502" grpId="2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505" name="标题 1"/>
          <p:cNvSpPr txBox="1"/>
          <p:nvPr/>
        </p:nvSpPr>
        <p:spPr>
          <a:xfrm>
            <a:off x="6607180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界面动效常用的实现工具</a:t>
            </a:r>
          </a:p>
        </p:txBody>
      </p:sp>
      <p:sp>
        <p:nvSpPr>
          <p:cNvPr id="506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pic>
        <p:nvPicPr>
          <p:cNvPr id="507" name="图像" descr="图像"/>
          <p:cNvPicPr>
            <a:picLocks noChangeAspect="1"/>
          </p:cNvPicPr>
          <p:nvPr/>
        </p:nvPicPr>
        <p:blipFill>
          <a:blip r:embed="rId2">
            <a:extLst/>
          </a:blip>
          <a:srcRect l="0" t="0" r="0" b="35255"/>
          <a:stretch>
            <a:fillRect/>
          </a:stretch>
        </p:blipFill>
        <p:spPr>
          <a:xfrm>
            <a:off x="1059761" y="2511534"/>
            <a:ext cx="1152914" cy="612801"/>
          </a:xfrm>
          <a:prstGeom prst="rect">
            <a:avLst/>
          </a:prstGeom>
          <a:ln w="12700">
            <a:miter lim="400000"/>
          </a:ln>
        </p:spPr>
      </p:pic>
      <p:pic>
        <p:nvPicPr>
          <p:cNvPr id="508" name="图像" descr="图像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25818" y="1603614"/>
            <a:ext cx="697008" cy="697008"/>
          </a:xfrm>
          <a:prstGeom prst="rect">
            <a:avLst/>
          </a:prstGeom>
          <a:ln w="12700">
            <a:miter lim="400000"/>
          </a:ln>
        </p:spPr>
      </p:pic>
      <p:pic>
        <p:nvPicPr>
          <p:cNvPr id="509" name="图像" descr="图像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398122" y="3449522"/>
            <a:ext cx="476200" cy="464200"/>
          </a:xfrm>
          <a:prstGeom prst="rect">
            <a:avLst/>
          </a:prstGeom>
          <a:ln w="12700">
            <a:miter lim="400000"/>
          </a:ln>
        </p:spPr>
      </p:pic>
      <p:sp>
        <p:nvSpPr>
          <p:cNvPr id="510" name="标题 1"/>
          <p:cNvSpPr txBox="1"/>
          <p:nvPr/>
        </p:nvSpPr>
        <p:spPr>
          <a:xfrm>
            <a:off x="2844705" y="1652397"/>
            <a:ext cx="4518564" cy="59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algn="ctr" defTabSz="914400">
              <a:lnSpc>
                <a:spcPct val="90000"/>
              </a:lnSpc>
              <a:defRPr sz="1600">
                <a:solidFill>
                  <a:schemeClr val="accent2">
                    <a:lumOff val="10980"/>
                  </a:schemeClr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不会任何交互动效软件情况下，又要快速出demo</a:t>
            </a:r>
          </a:p>
          <a:p>
            <a:pPr algn="ctr" defTabSz="914400">
              <a:lnSpc>
                <a:spcPct val="90000"/>
              </a:lnSpc>
              <a:defRPr sz="1600">
                <a:solidFill>
                  <a:schemeClr val="accent2">
                    <a:lumOff val="10980"/>
                  </a:schemeClr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只需要制作简单的交互动效</a:t>
            </a:r>
          </a:p>
        </p:txBody>
      </p:sp>
      <p:sp>
        <p:nvSpPr>
          <p:cNvPr id="511" name="标题 1"/>
          <p:cNvSpPr txBox="1"/>
          <p:nvPr/>
        </p:nvSpPr>
        <p:spPr>
          <a:xfrm>
            <a:off x="4221388" y="896259"/>
            <a:ext cx="1765198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solidFill>
                  <a:schemeClr val="accent2">
                    <a:lumOff val="10980"/>
                  </a:schemeClr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推荐的使用场景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514" name="标题 1"/>
          <p:cNvSpPr txBox="1"/>
          <p:nvPr/>
        </p:nvSpPr>
        <p:spPr>
          <a:xfrm>
            <a:off x="6607180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界面动效常用的实现工具</a:t>
            </a:r>
          </a:p>
        </p:txBody>
      </p:sp>
      <p:sp>
        <p:nvSpPr>
          <p:cNvPr id="515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pic>
        <p:nvPicPr>
          <p:cNvPr id="516" name="图像" descr="图像"/>
          <p:cNvPicPr>
            <a:picLocks noChangeAspect="1"/>
          </p:cNvPicPr>
          <p:nvPr/>
        </p:nvPicPr>
        <p:blipFill>
          <a:blip r:embed="rId2">
            <a:extLst/>
          </a:blip>
          <a:srcRect l="0" t="0" r="0" b="35255"/>
          <a:stretch>
            <a:fillRect/>
          </a:stretch>
        </p:blipFill>
        <p:spPr>
          <a:xfrm>
            <a:off x="1059761" y="2511534"/>
            <a:ext cx="1152914" cy="612801"/>
          </a:xfrm>
          <a:prstGeom prst="rect">
            <a:avLst/>
          </a:prstGeom>
          <a:ln w="12700">
            <a:miter lim="400000"/>
          </a:ln>
        </p:spPr>
      </p:pic>
      <p:pic>
        <p:nvPicPr>
          <p:cNvPr id="517" name="图像" descr="图像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25818" y="1603614"/>
            <a:ext cx="697008" cy="697008"/>
          </a:xfrm>
          <a:prstGeom prst="rect">
            <a:avLst/>
          </a:prstGeom>
          <a:ln w="12700">
            <a:miter lim="400000"/>
          </a:ln>
        </p:spPr>
      </p:pic>
      <p:pic>
        <p:nvPicPr>
          <p:cNvPr id="518" name="图像" descr="图像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398122" y="3449522"/>
            <a:ext cx="476200" cy="464200"/>
          </a:xfrm>
          <a:prstGeom prst="rect">
            <a:avLst/>
          </a:prstGeom>
          <a:ln w="12700">
            <a:miter lim="400000"/>
          </a:ln>
        </p:spPr>
      </p:pic>
      <p:sp>
        <p:nvSpPr>
          <p:cNvPr id="519" name="标题 1"/>
          <p:cNvSpPr txBox="1"/>
          <p:nvPr/>
        </p:nvSpPr>
        <p:spPr>
          <a:xfrm>
            <a:off x="2844705" y="1652397"/>
            <a:ext cx="4518564" cy="59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algn="ctr" defTabSz="914400">
              <a:lnSpc>
                <a:spcPct val="90000"/>
              </a:lnSpc>
              <a:defRPr sz="1600">
                <a:solidFill>
                  <a:schemeClr val="accent2">
                    <a:lumOff val="10980"/>
                  </a:schemeClr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不会任何交互动效软件情况下，又要快速出demo</a:t>
            </a:r>
          </a:p>
          <a:p>
            <a:pPr algn="ctr" defTabSz="914400">
              <a:lnSpc>
                <a:spcPct val="90000"/>
              </a:lnSpc>
              <a:defRPr sz="1600">
                <a:solidFill>
                  <a:schemeClr val="accent2">
                    <a:lumOff val="10980"/>
                  </a:schemeClr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只需要制作简单的交互动效</a:t>
            </a:r>
          </a:p>
        </p:txBody>
      </p:sp>
      <p:sp>
        <p:nvSpPr>
          <p:cNvPr id="520" name="标题 1"/>
          <p:cNvSpPr txBox="1"/>
          <p:nvPr/>
        </p:nvSpPr>
        <p:spPr>
          <a:xfrm>
            <a:off x="2844705" y="2518201"/>
            <a:ext cx="4518564" cy="59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algn="ctr" defTabSz="914400">
              <a:lnSpc>
                <a:spcPct val="90000"/>
              </a:lnSpc>
              <a:defRPr sz="1600">
                <a:solidFill>
                  <a:schemeClr val="accent2">
                    <a:lumOff val="10980"/>
                  </a:schemeClr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涉及动效种类多、需要出完整的产品的体验demo</a:t>
            </a:r>
          </a:p>
          <a:p>
            <a:pPr algn="ctr" defTabSz="914400">
              <a:lnSpc>
                <a:spcPct val="90000"/>
              </a:lnSpc>
              <a:defRPr sz="1600">
                <a:solidFill>
                  <a:schemeClr val="accent2">
                    <a:lumOff val="10980"/>
                  </a:schemeClr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注重实时交互</a:t>
            </a:r>
          </a:p>
        </p:txBody>
      </p:sp>
      <p:sp>
        <p:nvSpPr>
          <p:cNvPr id="521" name="标题 1"/>
          <p:cNvSpPr txBox="1"/>
          <p:nvPr/>
        </p:nvSpPr>
        <p:spPr>
          <a:xfrm>
            <a:off x="4221388" y="896259"/>
            <a:ext cx="1765198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solidFill>
                  <a:schemeClr val="accent2">
                    <a:lumOff val="10980"/>
                  </a:schemeClr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推荐的使用场景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524" name="标题 1"/>
          <p:cNvSpPr txBox="1"/>
          <p:nvPr/>
        </p:nvSpPr>
        <p:spPr>
          <a:xfrm>
            <a:off x="6607180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界面动效常用的实现工具</a:t>
            </a:r>
          </a:p>
        </p:txBody>
      </p:sp>
      <p:sp>
        <p:nvSpPr>
          <p:cNvPr id="525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pic>
        <p:nvPicPr>
          <p:cNvPr id="526" name="图像" descr="图像"/>
          <p:cNvPicPr>
            <a:picLocks noChangeAspect="1"/>
          </p:cNvPicPr>
          <p:nvPr/>
        </p:nvPicPr>
        <p:blipFill>
          <a:blip r:embed="rId2">
            <a:extLst/>
          </a:blip>
          <a:srcRect l="0" t="0" r="0" b="35255"/>
          <a:stretch>
            <a:fillRect/>
          </a:stretch>
        </p:blipFill>
        <p:spPr>
          <a:xfrm>
            <a:off x="1059761" y="2511534"/>
            <a:ext cx="1152914" cy="612801"/>
          </a:xfrm>
          <a:prstGeom prst="rect">
            <a:avLst/>
          </a:prstGeom>
          <a:ln w="12700">
            <a:miter lim="400000"/>
          </a:ln>
        </p:spPr>
      </p:pic>
      <p:pic>
        <p:nvPicPr>
          <p:cNvPr id="527" name="图像" descr="图像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25818" y="1603614"/>
            <a:ext cx="697008" cy="697008"/>
          </a:xfrm>
          <a:prstGeom prst="rect">
            <a:avLst/>
          </a:prstGeom>
          <a:ln w="12700">
            <a:miter lim="400000"/>
          </a:ln>
        </p:spPr>
      </p:pic>
      <p:pic>
        <p:nvPicPr>
          <p:cNvPr id="528" name="图像" descr="图像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398122" y="3449522"/>
            <a:ext cx="476200" cy="464200"/>
          </a:xfrm>
          <a:prstGeom prst="rect">
            <a:avLst/>
          </a:prstGeom>
          <a:ln w="12700">
            <a:miter lim="400000"/>
          </a:ln>
        </p:spPr>
      </p:pic>
      <p:sp>
        <p:nvSpPr>
          <p:cNvPr id="529" name="标题 1"/>
          <p:cNvSpPr txBox="1"/>
          <p:nvPr/>
        </p:nvSpPr>
        <p:spPr>
          <a:xfrm>
            <a:off x="2844705" y="1652397"/>
            <a:ext cx="4518564" cy="59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algn="ctr" defTabSz="914400">
              <a:lnSpc>
                <a:spcPct val="90000"/>
              </a:lnSpc>
              <a:defRPr sz="1600">
                <a:solidFill>
                  <a:schemeClr val="accent2">
                    <a:lumOff val="10980"/>
                  </a:schemeClr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不会任何交互动效软件情况下，又要快速出demo</a:t>
            </a:r>
          </a:p>
          <a:p>
            <a:pPr algn="ctr" defTabSz="914400">
              <a:lnSpc>
                <a:spcPct val="90000"/>
              </a:lnSpc>
              <a:defRPr sz="1600">
                <a:solidFill>
                  <a:schemeClr val="accent2">
                    <a:lumOff val="10980"/>
                  </a:schemeClr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只需要制作简单的交互动效</a:t>
            </a:r>
          </a:p>
        </p:txBody>
      </p:sp>
      <p:sp>
        <p:nvSpPr>
          <p:cNvPr id="530" name="标题 1"/>
          <p:cNvSpPr txBox="1"/>
          <p:nvPr/>
        </p:nvSpPr>
        <p:spPr>
          <a:xfrm>
            <a:off x="2844705" y="2518201"/>
            <a:ext cx="4518564" cy="59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algn="ctr" defTabSz="914400">
              <a:lnSpc>
                <a:spcPct val="90000"/>
              </a:lnSpc>
              <a:defRPr sz="1600">
                <a:solidFill>
                  <a:schemeClr val="accent2">
                    <a:lumOff val="10980"/>
                  </a:schemeClr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涉及动效种类多、需要出完整的产品的体验demo</a:t>
            </a:r>
          </a:p>
          <a:p>
            <a:pPr algn="ctr" defTabSz="914400">
              <a:lnSpc>
                <a:spcPct val="90000"/>
              </a:lnSpc>
              <a:defRPr sz="1600">
                <a:solidFill>
                  <a:schemeClr val="accent2">
                    <a:lumOff val="10980"/>
                  </a:schemeClr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注重实时交互</a:t>
            </a:r>
          </a:p>
        </p:txBody>
      </p:sp>
      <p:sp>
        <p:nvSpPr>
          <p:cNvPr id="531" name="标题 1"/>
          <p:cNvSpPr txBox="1"/>
          <p:nvPr/>
        </p:nvSpPr>
        <p:spPr>
          <a:xfrm>
            <a:off x="2844705" y="3507631"/>
            <a:ext cx="451856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solidFill>
                  <a:schemeClr val="accent2">
                    <a:lumOff val="10980"/>
                  </a:schemeClr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动效复杂、偏游戏动效、APP演示视频</a:t>
            </a:r>
          </a:p>
        </p:txBody>
      </p:sp>
      <p:sp>
        <p:nvSpPr>
          <p:cNvPr id="532" name="标题 1"/>
          <p:cNvSpPr txBox="1"/>
          <p:nvPr/>
        </p:nvSpPr>
        <p:spPr>
          <a:xfrm>
            <a:off x="4221388" y="896259"/>
            <a:ext cx="1765198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solidFill>
                  <a:schemeClr val="accent2">
                    <a:lumOff val="10980"/>
                  </a:schemeClr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推荐的使用场景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标题 1"/>
          <p:cNvSpPr txBox="1"/>
          <p:nvPr/>
        </p:nvSpPr>
        <p:spPr>
          <a:xfrm>
            <a:off x="1153948" y="873253"/>
            <a:ext cx="946993" cy="640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32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sp>
        <p:nvSpPr>
          <p:cNvPr id="535" name="标题 1"/>
          <p:cNvSpPr txBox="1"/>
          <p:nvPr/>
        </p:nvSpPr>
        <p:spPr>
          <a:xfrm>
            <a:off x="1139514" y="1818075"/>
            <a:ext cx="3021161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了解界面动效</a:t>
            </a:r>
          </a:p>
        </p:txBody>
      </p:sp>
      <p:sp>
        <p:nvSpPr>
          <p:cNvPr id="536" name="标题 1"/>
          <p:cNvSpPr txBox="1"/>
          <p:nvPr/>
        </p:nvSpPr>
        <p:spPr>
          <a:xfrm>
            <a:off x="1139514" y="2391409"/>
            <a:ext cx="3443556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界面动效常用的实现工具</a:t>
            </a:r>
          </a:p>
        </p:txBody>
      </p:sp>
      <p:sp>
        <p:nvSpPr>
          <p:cNvPr id="537" name="标题 1"/>
          <p:cNvSpPr txBox="1"/>
          <p:nvPr/>
        </p:nvSpPr>
        <p:spPr>
          <a:xfrm>
            <a:off x="1139514" y="2964744"/>
            <a:ext cx="3443556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rPr>
                <a:solidFill>
                  <a:srgbClr val="FF2600"/>
                </a:solidFill>
              </a:rPr>
              <a:t>*</a:t>
            </a:r>
            <a:r>
              <a:t>界面的动效的设计原则</a:t>
            </a:r>
          </a:p>
        </p:txBody>
      </p:sp>
      <p:sp>
        <p:nvSpPr>
          <p:cNvPr id="538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541" name="标题 1"/>
          <p:cNvSpPr txBox="1"/>
          <p:nvPr/>
        </p:nvSpPr>
        <p:spPr>
          <a:xfrm>
            <a:off x="6791355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界面的动效的设计原则</a:t>
            </a:r>
          </a:p>
        </p:txBody>
      </p:sp>
      <p:sp>
        <p:nvSpPr>
          <p:cNvPr id="542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pic>
        <p:nvPicPr>
          <p:cNvPr id="543" name="01_output_1.gif" descr="01_output_1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64777" y="1534082"/>
            <a:ext cx="1524001" cy="1524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544" name="03_output_1.gif" descr="03_output_1.gi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355222" y="1534082"/>
            <a:ext cx="1524001" cy="1524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545" name="02_output_1.gif" descr="02_output_1.gif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810000" y="1534082"/>
            <a:ext cx="1524000" cy="1524001"/>
          </a:xfrm>
          <a:prstGeom prst="rect">
            <a:avLst/>
          </a:prstGeom>
          <a:ln w="12700">
            <a:miter lim="400000"/>
          </a:ln>
        </p:spPr>
      </p:pic>
      <p:sp>
        <p:nvSpPr>
          <p:cNvPr id="546" name="标题 1"/>
          <p:cNvSpPr txBox="1"/>
          <p:nvPr/>
        </p:nvSpPr>
        <p:spPr>
          <a:xfrm>
            <a:off x="1519451" y="3186784"/>
            <a:ext cx="1014652" cy="487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24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自然</a:t>
            </a:r>
          </a:p>
        </p:txBody>
      </p:sp>
      <p:sp>
        <p:nvSpPr>
          <p:cNvPr id="547" name="标题 1"/>
          <p:cNvSpPr txBox="1"/>
          <p:nvPr/>
        </p:nvSpPr>
        <p:spPr>
          <a:xfrm>
            <a:off x="4064674" y="3186784"/>
            <a:ext cx="1014652" cy="487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24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高效</a:t>
            </a:r>
          </a:p>
        </p:txBody>
      </p:sp>
      <p:sp>
        <p:nvSpPr>
          <p:cNvPr id="548" name="标题 1"/>
          <p:cNvSpPr txBox="1"/>
          <p:nvPr/>
        </p:nvSpPr>
        <p:spPr>
          <a:xfrm>
            <a:off x="6609897" y="3186784"/>
            <a:ext cx="1014651" cy="487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24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克制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6" presetID="23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00"/>
                            </p:stCondLst>
                            <p:childTnLst>
                              <p:par>
                                <p:cTn id="10" presetClass="entr" nodeType="afterEffect" presetSubtype="16" presetID="23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5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5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00"/>
                            </p:stCondLst>
                            <p:childTnLst>
                              <p:par>
                                <p:cTn id="15" presetClass="entr" nodeType="afterEffect" presetSubtype="16" presetID="23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548" grpId="3"/>
      <p:bldP build="whole" bldLvl="1" animBg="1" rev="0" advAuto="0" spid="546" grpId="1"/>
      <p:bldP build="whole" bldLvl="1" animBg="1" rev="0" advAuto="0" spid="547" grpId="2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551" name="标题 1"/>
          <p:cNvSpPr txBox="1"/>
          <p:nvPr/>
        </p:nvSpPr>
        <p:spPr>
          <a:xfrm>
            <a:off x="6791355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界面的动效的设计原则</a:t>
            </a:r>
          </a:p>
        </p:txBody>
      </p:sp>
      <p:sp>
        <p:nvSpPr>
          <p:cNvPr id="552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pic>
        <p:nvPicPr>
          <p:cNvPr id="553" name="01_output_1.gif" descr="01_output_1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810000" y="1534082"/>
            <a:ext cx="1524000" cy="1524001"/>
          </a:xfrm>
          <a:prstGeom prst="rect">
            <a:avLst/>
          </a:prstGeom>
          <a:ln w="12700">
            <a:miter lim="400000"/>
          </a:ln>
        </p:spPr>
      </p:pic>
      <p:sp>
        <p:nvSpPr>
          <p:cNvPr id="554" name="标题 1"/>
          <p:cNvSpPr txBox="1"/>
          <p:nvPr/>
        </p:nvSpPr>
        <p:spPr>
          <a:xfrm>
            <a:off x="4064674" y="3186784"/>
            <a:ext cx="1014652" cy="487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24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自然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557" name="标题 1"/>
          <p:cNvSpPr txBox="1"/>
          <p:nvPr/>
        </p:nvSpPr>
        <p:spPr>
          <a:xfrm>
            <a:off x="6791355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界面的动效的设计原则</a:t>
            </a:r>
          </a:p>
        </p:txBody>
      </p:sp>
      <p:sp>
        <p:nvSpPr>
          <p:cNvPr id="558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pic>
        <p:nvPicPr>
          <p:cNvPr id="559" name="01_output_1.gif" descr="01_output_1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810000" y="1100730"/>
            <a:ext cx="1524000" cy="1524001"/>
          </a:xfrm>
          <a:prstGeom prst="rect">
            <a:avLst/>
          </a:prstGeom>
          <a:ln w="12700">
            <a:miter lim="400000"/>
          </a:ln>
        </p:spPr>
      </p:pic>
      <p:sp>
        <p:nvSpPr>
          <p:cNvPr id="560" name="标题 1"/>
          <p:cNvSpPr txBox="1"/>
          <p:nvPr/>
        </p:nvSpPr>
        <p:spPr>
          <a:xfrm>
            <a:off x="4064674" y="2764266"/>
            <a:ext cx="1014652" cy="487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24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自然</a:t>
            </a:r>
          </a:p>
        </p:txBody>
      </p:sp>
      <p:sp>
        <p:nvSpPr>
          <p:cNvPr id="561" name="标题 1"/>
          <p:cNvSpPr txBox="1"/>
          <p:nvPr/>
        </p:nvSpPr>
        <p:spPr>
          <a:xfrm>
            <a:off x="3090077" y="3279722"/>
            <a:ext cx="2963845" cy="59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algn="ctr"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符合运动规律，保证视觉连贯</a:t>
            </a:r>
          </a:p>
          <a:p>
            <a:pPr algn="ctr"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让用户觉得动效是成立的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564" name="标题 1"/>
          <p:cNvSpPr txBox="1"/>
          <p:nvPr/>
        </p:nvSpPr>
        <p:spPr>
          <a:xfrm>
            <a:off x="6791355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界面的动效的设计原则</a:t>
            </a:r>
          </a:p>
        </p:txBody>
      </p:sp>
      <p:sp>
        <p:nvSpPr>
          <p:cNvPr id="565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pic>
        <p:nvPicPr>
          <p:cNvPr id="566" name="gl_4.gif" descr="gl_4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44978" y="1008239"/>
            <a:ext cx="6254044" cy="3127022"/>
          </a:xfrm>
          <a:prstGeom prst="rect">
            <a:avLst/>
          </a:prstGeom>
          <a:ln w="12700">
            <a:miter lim="400000"/>
          </a:ln>
        </p:spPr>
      </p:pic>
      <p:sp>
        <p:nvSpPr>
          <p:cNvPr id="567" name="矩形"/>
          <p:cNvSpPr/>
          <p:nvPr/>
        </p:nvSpPr>
        <p:spPr>
          <a:xfrm>
            <a:off x="4064000" y="2063750"/>
            <a:ext cx="1270000" cy="438631"/>
          </a:xfrm>
          <a:prstGeom prst="rect">
            <a:avLst/>
          </a:prstGeom>
          <a:solidFill>
            <a:srgbClr val="E6EEF9"/>
          </a:solidFill>
          <a:ln w="12700">
            <a:miter lim="400000"/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568" name="标题 1"/>
          <p:cNvSpPr txBox="1"/>
          <p:nvPr/>
        </p:nvSpPr>
        <p:spPr>
          <a:xfrm>
            <a:off x="4204878" y="2109075"/>
            <a:ext cx="734243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有缓动</a:t>
            </a:r>
          </a:p>
        </p:txBody>
      </p:sp>
      <p:sp>
        <p:nvSpPr>
          <p:cNvPr id="569" name="矩形"/>
          <p:cNvSpPr/>
          <p:nvPr/>
        </p:nvSpPr>
        <p:spPr>
          <a:xfrm>
            <a:off x="3810000" y="3623815"/>
            <a:ext cx="1524000" cy="438632"/>
          </a:xfrm>
          <a:prstGeom prst="rect">
            <a:avLst/>
          </a:prstGeom>
          <a:solidFill>
            <a:srgbClr val="F7E6E5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defRPr>
                <a:solidFill>
                  <a:srgbClr val="F7E6E5"/>
                </a:solidFill>
              </a:defRPr>
            </a:pPr>
          </a:p>
        </p:txBody>
      </p:sp>
      <p:sp>
        <p:nvSpPr>
          <p:cNvPr id="570" name="标题 1"/>
          <p:cNvSpPr txBox="1"/>
          <p:nvPr/>
        </p:nvSpPr>
        <p:spPr>
          <a:xfrm>
            <a:off x="4204878" y="3669141"/>
            <a:ext cx="734243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solidFill>
                  <a:srgbClr val="E2A1A0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无缓动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fade thruBlk="1"/>
      </p:transition>
    </mc:Choice>
    <mc:Fallback>
      <p:transition spd="fast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00"/>
                            </p:stCondLst>
                            <p:childTnLst>
                              <p:par>
                                <p:cTn id="10" presetClass="entr" nodeType="afterEffect" presetSubtype="1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568" grpId="1"/>
      <p:bldP build="whole" bldLvl="1" animBg="1" rev="0" advAuto="0" spid="570" grpId="2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573" name="标题 1"/>
          <p:cNvSpPr txBox="1"/>
          <p:nvPr/>
        </p:nvSpPr>
        <p:spPr>
          <a:xfrm>
            <a:off x="6791355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界面的动效的设计原则</a:t>
            </a:r>
          </a:p>
        </p:txBody>
      </p:sp>
      <p:sp>
        <p:nvSpPr>
          <p:cNvPr id="574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sp>
        <p:nvSpPr>
          <p:cNvPr id="575" name="标题 1"/>
          <p:cNvSpPr txBox="1"/>
          <p:nvPr/>
        </p:nvSpPr>
        <p:spPr>
          <a:xfrm>
            <a:off x="1952870" y="1101532"/>
            <a:ext cx="1165436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有缓动</a:t>
            </a:r>
          </a:p>
        </p:txBody>
      </p:sp>
      <p:sp>
        <p:nvSpPr>
          <p:cNvPr id="576" name="标题 1"/>
          <p:cNvSpPr txBox="1"/>
          <p:nvPr/>
        </p:nvSpPr>
        <p:spPr>
          <a:xfrm>
            <a:off x="5959952" y="1101532"/>
            <a:ext cx="1049058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solidFill>
                  <a:srgbClr val="E2A1A0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无缓动</a:t>
            </a:r>
          </a:p>
        </p:txBody>
      </p:sp>
      <p:sp>
        <p:nvSpPr>
          <p:cNvPr id="577" name="标题 1"/>
          <p:cNvSpPr txBox="1"/>
          <p:nvPr/>
        </p:nvSpPr>
        <p:spPr>
          <a:xfrm>
            <a:off x="5189801" y="2488914"/>
            <a:ext cx="2589360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algn="ctr" defTabSz="914400">
              <a:lnSpc>
                <a:spcPct val="90000"/>
              </a:lnSpc>
              <a:defRPr sz="2000">
                <a:solidFill>
                  <a:srgbClr val="E1A1A0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线性运动</a:t>
            </a:r>
            <a:r>
              <a:rPr sz="1600"/>
              <a:t>（匀速）</a:t>
            </a:r>
          </a:p>
        </p:txBody>
      </p:sp>
      <p:sp>
        <p:nvSpPr>
          <p:cNvPr id="578" name="标题 1"/>
          <p:cNvSpPr txBox="1"/>
          <p:nvPr/>
        </p:nvSpPr>
        <p:spPr>
          <a:xfrm>
            <a:off x="1328658" y="1859534"/>
            <a:ext cx="2589360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algn="ctr" defTabSz="914400">
              <a:lnSpc>
                <a:spcPct val="90000"/>
              </a:lnSpc>
              <a:defRPr sz="20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缓入</a:t>
            </a:r>
            <a:r>
              <a:rPr sz="1600"/>
              <a:t>（加速曲线）</a:t>
            </a:r>
          </a:p>
        </p:txBody>
      </p:sp>
      <p:sp>
        <p:nvSpPr>
          <p:cNvPr id="579" name="标题 1"/>
          <p:cNvSpPr txBox="1"/>
          <p:nvPr/>
        </p:nvSpPr>
        <p:spPr>
          <a:xfrm>
            <a:off x="1328658" y="2488914"/>
            <a:ext cx="2589360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algn="ctr" defTabSz="914400">
              <a:lnSpc>
                <a:spcPct val="90000"/>
              </a:lnSpc>
              <a:defRPr sz="20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缓出</a:t>
            </a:r>
            <a:r>
              <a:rPr sz="1600"/>
              <a:t>（减速曲线）</a:t>
            </a:r>
          </a:p>
        </p:txBody>
      </p:sp>
      <p:sp>
        <p:nvSpPr>
          <p:cNvPr id="580" name="标题 1"/>
          <p:cNvSpPr txBox="1"/>
          <p:nvPr/>
        </p:nvSpPr>
        <p:spPr>
          <a:xfrm>
            <a:off x="1328658" y="3118293"/>
            <a:ext cx="2589360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algn="ctr" defTabSz="914400">
              <a:lnSpc>
                <a:spcPct val="90000"/>
              </a:lnSpc>
              <a:defRPr sz="20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缓入缓出</a:t>
            </a:r>
            <a:r>
              <a:rPr sz="1600"/>
              <a:t>（先加后减）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标题 1"/>
          <p:cNvSpPr txBox="1"/>
          <p:nvPr/>
        </p:nvSpPr>
        <p:spPr>
          <a:xfrm>
            <a:off x="1580656" y="2693516"/>
            <a:ext cx="1292706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2000">
                <a:solidFill>
                  <a:srgbClr val="535353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基本概念</a:t>
            </a:r>
          </a:p>
        </p:txBody>
      </p:sp>
      <p:sp>
        <p:nvSpPr>
          <p:cNvPr id="120" name="标题 1"/>
          <p:cNvSpPr txBox="1"/>
          <p:nvPr/>
        </p:nvSpPr>
        <p:spPr>
          <a:xfrm>
            <a:off x="2020896" y="2359949"/>
            <a:ext cx="1292706" cy="487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2400">
                <a:solidFill>
                  <a:srgbClr val="535353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设计原则</a:t>
            </a:r>
          </a:p>
        </p:txBody>
      </p:sp>
      <p:sp>
        <p:nvSpPr>
          <p:cNvPr id="121" name="标题 1"/>
          <p:cNvSpPr txBox="1"/>
          <p:nvPr/>
        </p:nvSpPr>
        <p:spPr>
          <a:xfrm>
            <a:off x="2447609" y="2718916"/>
            <a:ext cx="1292706" cy="3733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700">
                <a:solidFill>
                  <a:srgbClr val="535353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表现手法</a:t>
            </a:r>
          </a:p>
        </p:txBody>
      </p:sp>
      <p:sp>
        <p:nvSpPr>
          <p:cNvPr id="122" name="标题 1"/>
          <p:cNvSpPr txBox="1"/>
          <p:nvPr/>
        </p:nvSpPr>
        <p:spPr>
          <a:xfrm>
            <a:off x="2785903" y="2150491"/>
            <a:ext cx="946626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535353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动效类型</a:t>
            </a:r>
          </a:p>
        </p:txBody>
      </p:sp>
      <p:sp>
        <p:nvSpPr>
          <p:cNvPr id="123" name="标题 1"/>
          <p:cNvSpPr txBox="1"/>
          <p:nvPr/>
        </p:nvSpPr>
        <p:spPr>
          <a:xfrm>
            <a:off x="2020896" y="2991875"/>
            <a:ext cx="1292706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2000">
                <a:solidFill>
                  <a:srgbClr val="535353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实现方式</a:t>
            </a:r>
          </a:p>
        </p:txBody>
      </p:sp>
      <p:sp>
        <p:nvSpPr>
          <p:cNvPr id="124" name="标题 1"/>
          <p:cNvSpPr txBox="1"/>
          <p:nvPr/>
        </p:nvSpPr>
        <p:spPr>
          <a:xfrm>
            <a:off x="1515702" y="2391699"/>
            <a:ext cx="1292707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2000">
                <a:solidFill>
                  <a:srgbClr val="535353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工具</a:t>
            </a:r>
          </a:p>
        </p:txBody>
      </p:sp>
      <p:sp>
        <p:nvSpPr>
          <p:cNvPr id="125" name="标题 1"/>
          <p:cNvSpPr txBox="1"/>
          <p:nvPr/>
        </p:nvSpPr>
        <p:spPr>
          <a:xfrm>
            <a:off x="3270183" y="2429799"/>
            <a:ext cx="946627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535353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输出</a:t>
            </a:r>
          </a:p>
        </p:txBody>
      </p:sp>
      <p:sp>
        <p:nvSpPr>
          <p:cNvPr id="126" name="标题 1"/>
          <p:cNvSpPr txBox="1"/>
          <p:nvPr/>
        </p:nvSpPr>
        <p:spPr>
          <a:xfrm>
            <a:off x="1771659" y="2099691"/>
            <a:ext cx="1042422" cy="3987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900">
                <a:solidFill>
                  <a:srgbClr val="535353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参数调整</a:t>
            </a:r>
          </a:p>
        </p:txBody>
      </p:sp>
      <p:sp>
        <p:nvSpPr>
          <p:cNvPr id="127" name="标题 1"/>
          <p:cNvSpPr txBox="1"/>
          <p:nvPr/>
        </p:nvSpPr>
        <p:spPr>
          <a:xfrm>
            <a:off x="3104191" y="2953775"/>
            <a:ext cx="946627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535353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文档规范</a:t>
            </a:r>
          </a:p>
        </p:txBody>
      </p:sp>
      <p:sp>
        <p:nvSpPr>
          <p:cNvPr id="128" name="标题 1"/>
          <p:cNvSpPr txBox="1"/>
          <p:nvPr/>
        </p:nvSpPr>
        <p:spPr>
          <a:xfrm>
            <a:off x="2171551" y="1161349"/>
            <a:ext cx="946994" cy="640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32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sp>
        <p:nvSpPr>
          <p:cNvPr id="129" name="标题 1"/>
          <p:cNvSpPr txBox="1"/>
          <p:nvPr/>
        </p:nvSpPr>
        <p:spPr>
          <a:xfrm>
            <a:off x="6025455" y="2071283"/>
            <a:ext cx="946993" cy="640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32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实践</a:t>
            </a:r>
          </a:p>
        </p:txBody>
      </p:sp>
      <p:sp>
        <p:nvSpPr>
          <p:cNvPr id="130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583" name="标题 1"/>
          <p:cNvSpPr txBox="1"/>
          <p:nvPr/>
        </p:nvSpPr>
        <p:spPr>
          <a:xfrm>
            <a:off x="6791355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界面的动效的设计原则</a:t>
            </a:r>
          </a:p>
        </p:txBody>
      </p:sp>
      <p:sp>
        <p:nvSpPr>
          <p:cNvPr id="584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sp>
        <p:nvSpPr>
          <p:cNvPr id="585" name="标题 1"/>
          <p:cNvSpPr txBox="1"/>
          <p:nvPr/>
        </p:nvSpPr>
        <p:spPr>
          <a:xfrm>
            <a:off x="1952870" y="1101532"/>
            <a:ext cx="1165436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有缓动</a:t>
            </a:r>
          </a:p>
        </p:txBody>
      </p:sp>
      <p:sp>
        <p:nvSpPr>
          <p:cNvPr id="586" name="标题 1"/>
          <p:cNvSpPr txBox="1"/>
          <p:nvPr/>
        </p:nvSpPr>
        <p:spPr>
          <a:xfrm>
            <a:off x="5959952" y="1101532"/>
            <a:ext cx="1049058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solidFill>
                  <a:srgbClr val="E2A1A0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无缓动</a:t>
            </a:r>
          </a:p>
        </p:txBody>
      </p:sp>
      <p:sp>
        <p:nvSpPr>
          <p:cNvPr id="587" name="标题 1"/>
          <p:cNvSpPr txBox="1"/>
          <p:nvPr/>
        </p:nvSpPr>
        <p:spPr>
          <a:xfrm>
            <a:off x="1328658" y="1859534"/>
            <a:ext cx="2589360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algn="ctr" defTabSz="914400">
              <a:lnSpc>
                <a:spcPct val="90000"/>
              </a:lnSpc>
              <a:defRPr sz="20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缓入</a:t>
            </a:r>
            <a:r>
              <a:rPr sz="1600"/>
              <a:t>（加速曲线）</a:t>
            </a:r>
          </a:p>
        </p:txBody>
      </p:sp>
      <p:sp>
        <p:nvSpPr>
          <p:cNvPr id="588" name="标题 1"/>
          <p:cNvSpPr txBox="1"/>
          <p:nvPr/>
        </p:nvSpPr>
        <p:spPr>
          <a:xfrm>
            <a:off x="1328658" y="2488914"/>
            <a:ext cx="2589360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algn="ctr" defTabSz="914400">
              <a:lnSpc>
                <a:spcPct val="90000"/>
              </a:lnSpc>
              <a:defRPr sz="20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缓出</a:t>
            </a:r>
            <a:r>
              <a:rPr sz="1600"/>
              <a:t>（减速曲线）</a:t>
            </a:r>
          </a:p>
        </p:txBody>
      </p:sp>
      <p:sp>
        <p:nvSpPr>
          <p:cNvPr id="589" name="标题 1"/>
          <p:cNvSpPr txBox="1"/>
          <p:nvPr/>
        </p:nvSpPr>
        <p:spPr>
          <a:xfrm>
            <a:off x="1328658" y="3118293"/>
            <a:ext cx="2589360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algn="ctr" defTabSz="914400">
              <a:lnSpc>
                <a:spcPct val="90000"/>
              </a:lnSpc>
              <a:defRPr sz="20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缓入缓出</a:t>
            </a:r>
            <a:r>
              <a:rPr sz="1600"/>
              <a:t>（先加后减）</a:t>
            </a:r>
          </a:p>
        </p:txBody>
      </p:sp>
      <p:sp>
        <p:nvSpPr>
          <p:cNvPr id="590" name="标题 1"/>
          <p:cNvSpPr txBox="1"/>
          <p:nvPr/>
        </p:nvSpPr>
        <p:spPr>
          <a:xfrm>
            <a:off x="5189801" y="2488914"/>
            <a:ext cx="2589360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algn="ctr" defTabSz="914400">
              <a:lnSpc>
                <a:spcPct val="90000"/>
              </a:lnSpc>
              <a:defRPr sz="2000">
                <a:solidFill>
                  <a:srgbClr val="E1A1A0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线性运动</a:t>
            </a:r>
            <a:r>
              <a:rPr sz="1600"/>
              <a:t>（匀速）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2" name="gl_5.gif" descr="gl_5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64858" y="931139"/>
            <a:ext cx="6562445" cy="3281222"/>
          </a:xfrm>
          <a:prstGeom prst="rect">
            <a:avLst/>
          </a:prstGeom>
          <a:ln w="12700">
            <a:miter lim="400000"/>
          </a:ln>
        </p:spPr>
      </p:pic>
      <p:sp>
        <p:nvSpPr>
          <p:cNvPr id="593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594" name="标题 1"/>
          <p:cNvSpPr txBox="1"/>
          <p:nvPr/>
        </p:nvSpPr>
        <p:spPr>
          <a:xfrm>
            <a:off x="6791355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界面的动效的设计原则</a:t>
            </a:r>
          </a:p>
        </p:txBody>
      </p:sp>
      <p:sp>
        <p:nvSpPr>
          <p:cNvPr id="595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sp>
        <p:nvSpPr>
          <p:cNvPr id="596" name="标题 1"/>
          <p:cNvSpPr txBox="1"/>
          <p:nvPr/>
        </p:nvSpPr>
        <p:spPr>
          <a:xfrm>
            <a:off x="1465875" y="957324"/>
            <a:ext cx="258935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defTabSz="914400">
              <a:lnSpc>
                <a:spcPct val="90000"/>
              </a:lnSpc>
              <a:defRPr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缓入（加速曲线）的</a:t>
            </a:r>
            <a:r>
              <a:rPr b="1"/>
              <a:t>定义</a:t>
            </a:r>
          </a:p>
        </p:txBody>
      </p:sp>
      <p:sp>
        <p:nvSpPr>
          <p:cNvPr id="597" name="标题 1"/>
          <p:cNvSpPr txBox="1"/>
          <p:nvPr/>
        </p:nvSpPr>
        <p:spPr>
          <a:xfrm>
            <a:off x="1944658" y="3744977"/>
            <a:ext cx="525468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元素的位置在开始的时候变化很慢，然后速度才逐渐上升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597" grpId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9" name="gl_6.gif" descr="gl_6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64858" y="931139"/>
            <a:ext cx="6562445" cy="3281222"/>
          </a:xfrm>
          <a:prstGeom prst="rect">
            <a:avLst/>
          </a:prstGeom>
          <a:ln w="12700">
            <a:miter lim="400000"/>
          </a:ln>
        </p:spPr>
      </p:pic>
      <p:sp>
        <p:nvSpPr>
          <p:cNvPr id="600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601" name="标题 1"/>
          <p:cNvSpPr txBox="1"/>
          <p:nvPr/>
        </p:nvSpPr>
        <p:spPr>
          <a:xfrm>
            <a:off x="6791355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界面的动效的设计原则</a:t>
            </a:r>
          </a:p>
        </p:txBody>
      </p:sp>
      <p:sp>
        <p:nvSpPr>
          <p:cNvPr id="602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sp>
        <p:nvSpPr>
          <p:cNvPr id="603" name="标题 1"/>
          <p:cNvSpPr txBox="1"/>
          <p:nvPr/>
        </p:nvSpPr>
        <p:spPr>
          <a:xfrm>
            <a:off x="1639767" y="3744977"/>
            <a:ext cx="6012626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一般用在元素全速飞出屏幕的时候，可以是系统通知也可以是卡片</a:t>
            </a:r>
          </a:p>
        </p:txBody>
      </p:sp>
      <p:sp>
        <p:nvSpPr>
          <p:cNvPr id="604" name="标题 1"/>
          <p:cNvSpPr txBox="1"/>
          <p:nvPr/>
        </p:nvSpPr>
        <p:spPr>
          <a:xfrm>
            <a:off x="1465875" y="957324"/>
            <a:ext cx="2752543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defTabSz="914400">
              <a:lnSpc>
                <a:spcPct val="90000"/>
              </a:lnSpc>
              <a:defRPr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缓入（加速曲线）的</a:t>
            </a:r>
            <a:r>
              <a:rPr b="1"/>
              <a:t>应用场景</a:t>
            </a:r>
          </a:p>
        </p:txBody>
      </p:sp>
      <p:sp>
        <p:nvSpPr>
          <p:cNvPr id="605" name="标题 1"/>
          <p:cNvSpPr txBox="1"/>
          <p:nvPr/>
        </p:nvSpPr>
        <p:spPr>
          <a:xfrm>
            <a:off x="1639767" y="3744977"/>
            <a:ext cx="6189183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注意：这类运动曲线一般用在飞出屏幕就永远不会再回来的元素身上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xit" nodeType="clickEffect" presetSubtype="1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Class="entr" nodeType="afterEffect" presetSubtype="4" presetID="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605" grpId="3"/>
      <p:bldP build="whole" bldLvl="1" animBg="1" rev="0" advAuto="0" spid="603" grpId="1"/>
      <p:bldP build="whole" bldLvl="1" animBg="1" rev="0" advAuto="0" spid="603" grpId="2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7" name="gl_7.gif" descr="gl_7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64858" y="931139"/>
            <a:ext cx="6562445" cy="3281222"/>
          </a:xfrm>
          <a:prstGeom prst="rect">
            <a:avLst/>
          </a:prstGeom>
          <a:ln w="12700">
            <a:miter lim="400000"/>
          </a:ln>
        </p:spPr>
      </p:pic>
      <p:sp>
        <p:nvSpPr>
          <p:cNvPr id="608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609" name="标题 1"/>
          <p:cNvSpPr txBox="1"/>
          <p:nvPr/>
        </p:nvSpPr>
        <p:spPr>
          <a:xfrm>
            <a:off x="6791355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界面的动效的设计原则</a:t>
            </a:r>
          </a:p>
        </p:txBody>
      </p:sp>
      <p:sp>
        <p:nvSpPr>
          <p:cNvPr id="610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sp>
        <p:nvSpPr>
          <p:cNvPr id="611" name="标题 1"/>
          <p:cNvSpPr txBox="1"/>
          <p:nvPr/>
        </p:nvSpPr>
        <p:spPr>
          <a:xfrm>
            <a:off x="1465875" y="957324"/>
            <a:ext cx="258935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defTabSz="914400">
              <a:lnSpc>
                <a:spcPct val="90000"/>
              </a:lnSpc>
              <a:defRPr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缓出（减速曲线）的</a:t>
            </a:r>
            <a:r>
              <a:rPr b="1"/>
              <a:t>定义</a:t>
            </a:r>
          </a:p>
        </p:txBody>
      </p:sp>
      <p:sp>
        <p:nvSpPr>
          <p:cNvPr id="612" name="标题 1"/>
          <p:cNvSpPr txBox="1"/>
          <p:nvPr/>
        </p:nvSpPr>
        <p:spPr>
          <a:xfrm>
            <a:off x="1944658" y="3744977"/>
            <a:ext cx="525468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当元素移动了一段较长的距离之后，慢慢减速直到停止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612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" name="gl_8.gif" descr="gl_8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64858" y="931139"/>
            <a:ext cx="6562445" cy="3281222"/>
          </a:xfrm>
          <a:prstGeom prst="rect">
            <a:avLst/>
          </a:prstGeom>
          <a:ln w="12700">
            <a:miter lim="400000"/>
          </a:ln>
        </p:spPr>
      </p:pic>
      <p:sp>
        <p:nvSpPr>
          <p:cNvPr id="615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616" name="标题 1"/>
          <p:cNvSpPr txBox="1"/>
          <p:nvPr/>
        </p:nvSpPr>
        <p:spPr>
          <a:xfrm>
            <a:off x="6791355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界面的动效的设计原则</a:t>
            </a:r>
          </a:p>
        </p:txBody>
      </p:sp>
      <p:sp>
        <p:nvSpPr>
          <p:cNvPr id="617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sp>
        <p:nvSpPr>
          <p:cNvPr id="618" name="标题 1"/>
          <p:cNvSpPr txBox="1"/>
          <p:nvPr/>
        </p:nvSpPr>
        <p:spPr>
          <a:xfrm>
            <a:off x="1639767" y="3744977"/>
            <a:ext cx="6012626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一般用在元素以全速飞入屏幕，然后逐渐减速直到完全停止的情况</a:t>
            </a:r>
          </a:p>
        </p:txBody>
      </p:sp>
      <p:sp>
        <p:nvSpPr>
          <p:cNvPr id="619" name="标题 1"/>
          <p:cNvSpPr txBox="1"/>
          <p:nvPr/>
        </p:nvSpPr>
        <p:spPr>
          <a:xfrm>
            <a:off x="1465875" y="957324"/>
            <a:ext cx="2752543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defTabSz="914400">
              <a:lnSpc>
                <a:spcPct val="90000"/>
              </a:lnSpc>
              <a:defRPr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缓出（减速曲线）的</a:t>
            </a:r>
            <a:r>
              <a:rPr b="1"/>
              <a:t>应用场景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618" grpId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1" name="gl_9.gif" descr="gl_9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64858" y="931139"/>
            <a:ext cx="6562445" cy="3281222"/>
          </a:xfrm>
          <a:prstGeom prst="rect">
            <a:avLst/>
          </a:prstGeom>
          <a:ln w="12700">
            <a:miter lim="400000"/>
          </a:ln>
        </p:spPr>
      </p:pic>
      <p:sp>
        <p:nvSpPr>
          <p:cNvPr id="622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623" name="标题 1"/>
          <p:cNvSpPr txBox="1"/>
          <p:nvPr/>
        </p:nvSpPr>
        <p:spPr>
          <a:xfrm>
            <a:off x="6791355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界面的动效的设计原则</a:t>
            </a:r>
          </a:p>
        </p:txBody>
      </p:sp>
      <p:sp>
        <p:nvSpPr>
          <p:cNvPr id="624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sp>
        <p:nvSpPr>
          <p:cNvPr id="625" name="标题 1"/>
          <p:cNvSpPr txBox="1"/>
          <p:nvPr/>
        </p:nvSpPr>
        <p:spPr>
          <a:xfrm>
            <a:off x="1465875" y="957324"/>
            <a:ext cx="340164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defTabSz="914400">
              <a:lnSpc>
                <a:spcPct val="90000"/>
              </a:lnSpc>
              <a:defRPr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缓入缓出（万金油标准曲线）的</a:t>
            </a:r>
            <a:r>
              <a:rPr b="1"/>
              <a:t>定义</a:t>
            </a:r>
          </a:p>
        </p:txBody>
      </p:sp>
      <p:sp>
        <p:nvSpPr>
          <p:cNvPr id="626" name="标题 1"/>
          <p:cNvSpPr txBox="1"/>
          <p:nvPr/>
        </p:nvSpPr>
        <p:spPr>
          <a:xfrm>
            <a:off x="1944658" y="3744977"/>
            <a:ext cx="525468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元素在开头先加速，然后慢慢减速直到停止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626" grpId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矩形"/>
          <p:cNvSpPr/>
          <p:nvPr/>
        </p:nvSpPr>
        <p:spPr>
          <a:xfrm>
            <a:off x="1358900" y="3793405"/>
            <a:ext cx="6565900" cy="875202"/>
          </a:xfrm>
          <a:prstGeom prst="rect">
            <a:avLst/>
          </a:prstGeom>
          <a:solidFill>
            <a:srgbClr val="E6EEF9"/>
          </a:solidFill>
          <a:ln w="12700">
            <a:miter lim="400000"/>
          </a:ln>
        </p:spPr>
        <p:txBody>
          <a:bodyPr lIns="0" tIns="0" rIns="0" bIns="0"/>
          <a:lstStyle/>
          <a:p>
            <a:pPr/>
          </a:p>
        </p:txBody>
      </p:sp>
      <p:pic>
        <p:nvPicPr>
          <p:cNvPr id="629" name="gl_10.gif" descr="gl_10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64858" y="931139"/>
            <a:ext cx="6562445" cy="3281222"/>
          </a:xfrm>
          <a:prstGeom prst="rect">
            <a:avLst/>
          </a:prstGeom>
          <a:ln w="12700">
            <a:miter lim="400000"/>
          </a:ln>
        </p:spPr>
      </p:pic>
      <p:sp>
        <p:nvSpPr>
          <p:cNvPr id="630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631" name="标题 1"/>
          <p:cNvSpPr txBox="1"/>
          <p:nvPr/>
        </p:nvSpPr>
        <p:spPr>
          <a:xfrm>
            <a:off x="6791355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界面的动效的设计原则</a:t>
            </a:r>
          </a:p>
        </p:txBody>
      </p:sp>
      <p:sp>
        <p:nvSpPr>
          <p:cNvPr id="632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sp>
        <p:nvSpPr>
          <p:cNvPr id="633" name="标题 1"/>
          <p:cNvSpPr txBox="1"/>
          <p:nvPr/>
        </p:nvSpPr>
        <p:spPr>
          <a:xfrm>
            <a:off x="1424808" y="4014042"/>
            <a:ext cx="6294431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使用一条不对称的标准曲线，因为这会让动画看起来更加真实和自然</a:t>
            </a:r>
          </a:p>
        </p:txBody>
      </p:sp>
      <p:sp>
        <p:nvSpPr>
          <p:cNvPr id="634" name="标题 1"/>
          <p:cNvSpPr txBox="1"/>
          <p:nvPr/>
        </p:nvSpPr>
        <p:spPr>
          <a:xfrm>
            <a:off x="1465875" y="957324"/>
            <a:ext cx="35709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defTabSz="914400">
              <a:lnSpc>
                <a:spcPct val="90000"/>
              </a:lnSpc>
              <a:defRPr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缓入缓出（万金油标准曲线）的</a:t>
            </a:r>
            <a:r>
              <a:rPr b="1"/>
              <a:t>注意点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633" grpId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6" name="gl_12.gif" descr="gl_12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89050" y="931139"/>
            <a:ext cx="6565900" cy="3693319"/>
          </a:xfrm>
          <a:prstGeom prst="rect">
            <a:avLst/>
          </a:prstGeom>
          <a:ln w="12700">
            <a:miter lim="400000"/>
          </a:ln>
        </p:spPr>
      </p:pic>
      <p:sp>
        <p:nvSpPr>
          <p:cNvPr id="637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638" name="标题 1"/>
          <p:cNvSpPr txBox="1"/>
          <p:nvPr/>
        </p:nvSpPr>
        <p:spPr>
          <a:xfrm>
            <a:off x="6791355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界面的动效的设计原则</a:t>
            </a:r>
          </a:p>
        </p:txBody>
      </p:sp>
      <p:sp>
        <p:nvSpPr>
          <p:cNvPr id="639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sp>
        <p:nvSpPr>
          <p:cNvPr id="640" name="标题 1"/>
          <p:cNvSpPr txBox="1"/>
          <p:nvPr/>
        </p:nvSpPr>
        <p:spPr>
          <a:xfrm>
            <a:off x="1465875" y="957324"/>
            <a:ext cx="340164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defTabSz="914400">
              <a:lnSpc>
                <a:spcPct val="90000"/>
              </a:lnSpc>
              <a:defRPr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缓入缓出（万金油标准曲线）的</a:t>
            </a:r>
            <a:r>
              <a:rPr b="1"/>
              <a:t>应用</a:t>
            </a:r>
          </a:p>
        </p:txBody>
      </p:sp>
      <p:sp>
        <p:nvSpPr>
          <p:cNvPr id="641" name="标题 1"/>
          <p:cNvSpPr txBox="1"/>
          <p:nvPr/>
        </p:nvSpPr>
        <p:spPr>
          <a:xfrm>
            <a:off x="1944658" y="4141297"/>
            <a:ext cx="525468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通常用在元素从界面的一处移动到另一处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641" grpId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3" name="gl_13.gif" descr="gl_13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64858" y="931139"/>
            <a:ext cx="6562445" cy="3281222"/>
          </a:xfrm>
          <a:prstGeom prst="rect">
            <a:avLst/>
          </a:prstGeom>
          <a:ln w="12700">
            <a:miter lim="400000"/>
          </a:ln>
        </p:spPr>
      </p:pic>
      <p:sp>
        <p:nvSpPr>
          <p:cNvPr id="644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645" name="标题 1"/>
          <p:cNvSpPr txBox="1"/>
          <p:nvPr/>
        </p:nvSpPr>
        <p:spPr>
          <a:xfrm>
            <a:off x="6791355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界面的动效的设计原则</a:t>
            </a:r>
          </a:p>
        </p:txBody>
      </p:sp>
      <p:sp>
        <p:nvSpPr>
          <p:cNvPr id="646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sp>
        <p:nvSpPr>
          <p:cNvPr id="647" name="标题 1"/>
          <p:cNvSpPr txBox="1"/>
          <p:nvPr/>
        </p:nvSpPr>
        <p:spPr>
          <a:xfrm>
            <a:off x="1465875" y="957324"/>
            <a:ext cx="340164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出现动画不等同于消失动画</a:t>
            </a:r>
          </a:p>
        </p:txBody>
      </p:sp>
      <p:sp>
        <p:nvSpPr>
          <p:cNvPr id="648" name="标题 1"/>
          <p:cNvSpPr txBox="1"/>
          <p:nvPr/>
        </p:nvSpPr>
        <p:spPr>
          <a:xfrm>
            <a:off x="1944658" y="3744977"/>
            <a:ext cx="525468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新元素的出现应该稍长一些以引起用户更多的注意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648" grpId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651" name="标题 1"/>
          <p:cNvSpPr txBox="1"/>
          <p:nvPr/>
        </p:nvSpPr>
        <p:spPr>
          <a:xfrm>
            <a:off x="6791355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界面的动效的设计原则</a:t>
            </a:r>
          </a:p>
        </p:txBody>
      </p:sp>
      <p:sp>
        <p:nvSpPr>
          <p:cNvPr id="652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sp>
        <p:nvSpPr>
          <p:cNvPr id="653" name="标题 1"/>
          <p:cNvSpPr txBox="1"/>
          <p:nvPr/>
        </p:nvSpPr>
        <p:spPr>
          <a:xfrm>
            <a:off x="1952870" y="1101532"/>
            <a:ext cx="1165436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有缓动</a:t>
            </a:r>
          </a:p>
        </p:txBody>
      </p:sp>
      <p:sp>
        <p:nvSpPr>
          <p:cNvPr id="654" name="标题 1"/>
          <p:cNvSpPr txBox="1"/>
          <p:nvPr/>
        </p:nvSpPr>
        <p:spPr>
          <a:xfrm>
            <a:off x="5959952" y="1101532"/>
            <a:ext cx="1049058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solidFill>
                  <a:srgbClr val="E2A1A0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无缓动</a:t>
            </a:r>
          </a:p>
        </p:txBody>
      </p:sp>
      <p:sp>
        <p:nvSpPr>
          <p:cNvPr id="655" name="标题 1"/>
          <p:cNvSpPr txBox="1"/>
          <p:nvPr/>
        </p:nvSpPr>
        <p:spPr>
          <a:xfrm>
            <a:off x="1328658" y="1859534"/>
            <a:ext cx="2589360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algn="ctr" defTabSz="914400">
              <a:lnSpc>
                <a:spcPct val="90000"/>
              </a:lnSpc>
              <a:defRPr sz="20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缓入</a:t>
            </a:r>
            <a:r>
              <a:rPr sz="1600"/>
              <a:t>（加速曲线）</a:t>
            </a:r>
          </a:p>
        </p:txBody>
      </p:sp>
      <p:sp>
        <p:nvSpPr>
          <p:cNvPr id="656" name="标题 1"/>
          <p:cNvSpPr txBox="1"/>
          <p:nvPr/>
        </p:nvSpPr>
        <p:spPr>
          <a:xfrm>
            <a:off x="1328658" y="2488914"/>
            <a:ext cx="2589360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algn="ctr" defTabSz="914400">
              <a:lnSpc>
                <a:spcPct val="90000"/>
              </a:lnSpc>
              <a:defRPr sz="20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缓出</a:t>
            </a:r>
            <a:r>
              <a:rPr sz="1600"/>
              <a:t>（减速曲线）</a:t>
            </a:r>
          </a:p>
        </p:txBody>
      </p:sp>
      <p:sp>
        <p:nvSpPr>
          <p:cNvPr id="657" name="标题 1"/>
          <p:cNvSpPr txBox="1"/>
          <p:nvPr/>
        </p:nvSpPr>
        <p:spPr>
          <a:xfrm>
            <a:off x="1328658" y="3118293"/>
            <a:ext cx="2589360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algn="ctr" defTabSz="914400">
              <a:lnSpc>
                <a:spcPct val="90000"/>
              </a:lnSpc>
              <a:defRPr sz="20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缓出</a:t>
            </a:r>
            <a:r>
              <a:rPr sz="1600"/>
              <a:t>（先加后减）</a:t>
            </a:r>
          </a:p>
        </p:txBody>
      </p:sp>
      <p:sp>
        <p:nvSpPr>
          <p:cNvPr id="658" name="标题 1"/>
          <p:cNvSpPr txBox="1"/>
          <p:nvPr/>
        </p:nvSpPr>
        <p:spPr>
          <a:xfrm>
            <a:off x="5189801" y="2488914"/>
            <a:ext cx="2589360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algn="ctr" defTabSz="914400">
              <a:lnSpc>
                <a:spcPct val="90000"/>
              </a:lnSpc>
              <a:defRPr sz="2000">
                <a:solidFill>
                  <a:srgbClr val="E1A1A0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线性运动</a:t>
            </a:r>
            <a:r>
              <a:rPr sz="1600"/>
              <a:t>（匀速）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标题 1"/>
          <p:cNvSpPr txBox="1"/>
          <p:nvPr/>
        </p:nvSpPr>
        <p:spPr>
          <a:xfrm>
            <a:off x="1580656" y="2693516"/>
            <a:ext cx="1292706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2000">
                <a:solidFill>
                  <a:srgbClr val="535353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基本概念</a:t>
            </a:r>
          </a:p>
        </p:txBody>
      </p:sp>
      <p:sp>
        <p:nvSpPr>
          <p:cNvPr id="133" name="标题 1"/>
          <p:cNvSpPr txBox="1"/>
          <p:nvPr/>
        </p:nvSpPr>
        <p:spPr>
          <a:xfrm>
            <a:off x="2020896" y="2359949"/>
            <a:ext cx="1292706" cy="487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2400">
                <a:solidFill>
                  <a:srgbClr val="535353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设计原则</a:t>
            </a:r>
          </a:p>
        </p:txBody>
      </p:sp>
      <p:sp>
        <p:nvSpPr>
          <p:cNvPr id="134" name="标题 1"/>
          <p:cNvSpPr txBox="1"/>
          <p:nvPr/>
        </p:nvSpPr>
        <p:spPr>
          <a:xfrm>
            <a:off x="2447609" y="2718916"/>
            <a:ext cx="1292706" cy="3733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700">
                <a:solidFill>
                  <a:srgbClr val="535353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表现手法</a:t>
            </a:r>
          </a:p>
        </p:txBody>
      </p:sp>
      <p:sp>
        <p:nvSpPr>
          <p:cNvPr id="135" name="标题 1"/>
          <p:cNvSpPr txBox="1"/>
          <p:nvPr/>
        </p:nvSpPr>
        <p:spPr>
          <a:xfrm>
            <a:off x="2785903" y="2150491"/>
            <a:ext cx="946626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535353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动效类型</a:t>
            </a:r>
          </a:p>
        </p:txBody>
      </p:sp>
      <p:sp>
        <p:nvSpPr>
          <p:cNvPr id="136" name="标题 1"/>
          <p:cNvSpPr txBox="1"/>
          <p:nvPr/>
        </p:nvSpPr>
        <p:spPr>
          <a:xfrm>
            <a:off x="2020896" y="2991875"/>
            <a:ext cx="1292706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2000">
                <a:solidFill>
                  <a:srgbClr val="535353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实现方式</a:t>
            </a:r>
          </a:p>
        </p:txBody>
      </p:sp>
      <p:sp>
        <p:nvSpPr>
          <p:cNvPr id="137" name="标题 1"/>
          <p:cNvSpPr txBox="1"/>
          <p:nvPr/>
        </p:nvSpPr>
        <p:spPr>
          <a:xfrm>
            <a:off x="1515702" y="2391699"/>
            <a:ext cx="1292707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2000">
                <a:solidFill>
                  <a:srgbClr val="535353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工具</a:t>
            </a:r>
          </a:p>
        </p:txBody>
      </p:sp>
      <p:sp>
        <p:nvSpPr>
          <p:cNvPr id="138" name="标题 1"/>
          <p:cNvSpPr txBox="1"/>
          <p:nvPr/>
        </p:nvSpPr>
        <p:spPr>
          <a:xfrm>
            <a:off x="3270183" y="2429799"/>
            <a:ext cx="946627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535353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输出</a:t>
            </a:r>
          </a:p>
        </p:txBody>
      </p:sp>
      <p:sp>
        <p:nvSpPr>
          <p:cNvPr id="139" name="标题 1"/>
          <p:cNvSpPr txBox="1"/>
          <p:nvPr/>
        </p:nvSpPr>
        <p:spPr>
          <a:xfrm>
            <a:off x="1771659" y="2099691"/>
            <a:ext cx="1042422" cy="3987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900">
                <a:solidFill>
                  <a:srgbClr val="535353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参数调整</a:t>
            </a:r>
          </a:p>
        </p:txBody>
      </p:sp>
      <p:sp>
        <p:nvSpPr>
          <p:cNvPr id="140" name="标题 1"/>
          <p:cNvSpPr txBox="1"/>
          <p:nvPr/>
        </p:nvSpPr>
        <p:spPr>
          <a:xfrm>
            <a:off x="3104191" y="2953775"/>
            <a:ext cx="946627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535353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文档规范</a:t>
            </a:r>
          </a:p>
        </p:txBody>
      </p:sp>
      <p:sp>
        <p:nvSpPr>
          <p:cNvPr id="141" name="标题 1"/>
          <p:cNvSpPr txBox="1"/>
          <p:nvPr/>
        </p:nvSpPr>
        <p:spPr>
          <a:xfrm>
            <a:off x="2171551" y="1161349"/>
            <a:ext cx="946994" cy="640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32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sp>
        <p:nvSpPr>
          <p:cNvPr id="142" name="标题 1"/>
          <p:cNvSpPr txBox="1"/>
          <p:nvPr/>
        </p:nvSpPr>
        <p:spPr>
          <a:xfrm>
            <a:off x="6025455" y="1161349"/>
            <a:ext cx="946993" cy="640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32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实践</a:t>
            </a:r>
          </a:p>
        </p:txBody>
      </p:sp>
      <p:sp>
        <p:nvSpPr>
          <p:cNvPr id="143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pic>
        <p:nvPicPr>
          <p:cNvPr id="144" name="图标动效设计合集.gif" descr="图标动效设计合集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833223" y="1954668"/>
            <a:ext cx="3331457" cy="2498594"/>
          </a:xfrm>
          <a:prstGeom prst="rect">
            <a:avLst/>
          </a:prstGeom>
          <a:ln w="12700">
            <a:miter lim="400000"/>
          </a:ln>
        </p:spPr>
      </p:pic>
      <p:sp>
        <p:nvSpPr>
          <p:cNvPr id="145" name="矩形"/>
          <p:cNvSpPr/>
          <p:nvPr/>
        </p:nvSpPr>
        <p:spPr>
          <a:xfrm>
            <a:off x="3102265" y="3800455"/>
            <a:ext cx="6572032" cy="12700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661" name="标题 1"/>
          <p:cNvSpPr txBox="1"/>
          <p:nvPr/>
        </p:nvSpPr>
        <p:spPr>
          <a:xfrm>
            <a:off x="6791355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界面的动效的设计原则</a:t>
            </a:r>
          </a:p>
        </p:txBody>
      </p:sp>
      <p:sp>
        <p:nvSpPr>
          <p:cNvPr id="662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pic>
        <p:nvPicPr>
          <p:cNvPr id="663" name="gl_14.gif" descr="gl_14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89050" y="879475"/>
            <a:ext cx="6565900" cy="3282950"/>
          </a:xfrm>
          <a:prstGeom prst="rect">
            <a:avLst/>
          </a:prstGeom>
          <a:ln w="12700">
            <a:miter lim="400000"/>
          </a:ln>
        </p:spPr>
      </p:pic>
      <p:sp>
        <p:nvSpPr>
          <p:cNvPr id="664" name="标题 1"/>
          <p:cNvSpPr txBox="1"/>
          <p:nvPr/>
        </p:nvSpPr>
        <p:spPr>
          <a:xfrm>
            <a:off x="1465875" y="957324"/>
            <a:ext cx="1549425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defTabSz="914400">
              <a:lnSpc>
                <a:spcPct val="90000"/>
              </a:lnSpc>
              <a:defRPr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线性动画</a:t>
            </a:r>
            <a:r>
              <a:rPr b="1"/>
              <a:t>的定义</a:t>
            </a:r>
          </a:p>
        </p:txBody>
      </p:sp>
      <p:sp>
        <p:nvSpPr>
          <p:cNvPr id="665" name="标题 1"/>
          <p:cNvSpPr txBox="1"/>
          <p:nvPr/>
        </p:nvSpPr>
        <p:spPr>
          <a:xfrm>
            <a:off x="1944658" y="3744977"/>
            <a:ext cx="559532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没有受物理因素影响的元素就会做线性运动，也就是匀速运动</a:t>
            </a:r>
          </a:p>
        </p:txBody>
      </p:sp>
      <p:sp>
        <p:nvSpPr>
          <p:cNvPr id="666" name="标题 1"/>
          <p:cNvSpPr txBox="1"/>
          <p:nvPr/>
        </p:nvSpPr>
        <p:spPr>
          <a:xfrm>
            <a:off x="1465875" y="957324"/>
            <a:ext cx="1549425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defTabSz="914400">
              <a:lnSpc>
                <a:spcPct val="90000"/>
              </a:lnSpc>
              <a:defRPr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线性动画</a:t>
            </a:r>
            <a:r>
              <a:rPr b="1"/>
              <a:t>的应用</a:t>
            </a:r>
          </a:p>
        </p:txBody>
      </p:sp>
      <p:sp>
        <p:nvSpPr>
          <p:cNvPr id="667" name="标题 1"/>
          <p:cNvSpPr txBox="1"/>
          <p:nvPr/>
        </p:nvSpPr>
        <p:spPr>
          <a:xfrm>
            <a:off x="1944658" y="3744977"/>
            <a:ext cx="559532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主要运用在元素改变颜色或者透明度的时候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xit" nodeType="clickEffect" presetSubtype="1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Class="entr" nodeType="afterEffect" presetSubtype="4" presetID="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Class="exit" nodeType="afterEffect" presetSubtype="1" presetID="2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Class="entr" nodeType="afterEffect" presetSubtype="4" presetID="2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665" grpId="4"/>
      <p:bldP build="whole" bldLvl="1" animBg="1" rev="0" advAuto="0" spid="667" grpId="5"/>
      <p:bldP build="whole" bldLvl="1" animBg="1" rev="0" advAuto="0" spid="664" grpId="2"/>
      <p:bldP build="whole" bldLvl="1" animBg="1" rev="0" advAuto="0" spid="665" grpId="1"/>
      <p:bldP build="whole" bldLvl="1" animBg="1" rev="0" advAuto="0" spid="666" grpId="3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670" name="标题 1"/>
          <p:cNvSpPr txBox="1"/>
          <p:nvPr/>
        </p:nvSpPr>
        <p:spPr>
          <a:xfrm>
            <a:off x="6791355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界面的动效的设计原则</a:t>
            </a:r>
          </a:p>
        </p:txBody>
      </p:sp>
      <p:sp>
        <p:nvSpPr>
          <p:cNvPr id="671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sp>
        <p:nvSpPr>
          <p:cNvPr id="672" name="标题 1"/>
          <p:cNvSpPr txBox="1"/>
          <p:nvPr/>
        </p:nvSpPr>
        <p:spPr>
          <a:xfrm>
            <a:off x="1952870" y="1101532"/>
            <a:ext cx="1165436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有缓动</a:t>
            </a:r>
          </a:p>
        </p:txBody>
      </p:sp>
      <p:sp>
        <p:nvSpPr>
          <p:cNvPr id="673" name="标题 1"/>
          <p:cNvSpPr txBox="1"/>
          <p:nvPr/>
        </p:nvSpPr>
        <p:spPr>
          <a:xfrm>
            <a:off x="5959952" y="1101532"/>
            <a:ext cx="1049058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solidFill>
                  <a:srgbClr val="E2A1A0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无缓动</a:t>
            </a:r>
          </a:p>
        </p:txBody>
      </p:sp>
      <p:sp>
        <p:nvSpPr>
          <p:cNvPr id="674" name="标题 1"/>
          <p:cNvSpPr txBox="1"/>
          <p:nvPr/>
        </p:nvSpPr>
        <p:spPr>
          <a:xfrm>
            <a:off x="1328658" y="1859534"/>
            <a:ext cx="2589360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algn="ctr" defTabSz="914400">
              <a:lnSpc>
                <a:spcPct val="90000"/>
              </a:lnSpc>
              <a:defRPr sz="20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缓入</a:t>
            </a:r>
            <a:r>
              <a:rPr sz="1600"/>
              <a:t>（加速曲线）</a:t>
            </a:r>
          </a:p>
        </p:txBody>
      </p:sp>
      <p:sp>
        <p:nvSpPr>
          <p:cNvPr id="675" name="标题 1"/>
          <p:cNvSpPr txBox="1"/>
          <p:nvPr/>
        </p:nvSpPr>
        <p:spPr>
          <a:xfrm>
            <a:off x="1328658" y="2488914"/>
            <a:ext cx="2589360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algn="ctr" defTabSz="914400">
              <a:lnSpc>
                <a:spcPct val="90000"/>
              </a:lnSpc>
              <a:defRPr sz="20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缓出</a:t>
            </a:r>
            <a:r>
              <a:rPr sz="1600"/>
              <a:t>（减速曲线）</a:t>
            </a:r>
          </a:p>
        </p:txBody>
      </p:sp>
      <p:sp>
        <p:nvSpPr>
          <p:cNvPr id="676" name="标题 1"/>
          <p:cNvSpPr txBox="1"/>
          <p:nvPr/>
        </p:nvSpPr>
        <p:spPr>
          <a:xfrm>
            <a:off x="1328658" y="3118293"/>
            <a:ext cx="2589360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algn="ctr" defTabSz="914400">
              <a:lnSpc>
                <a:spcPct val="90000"/>
              </a:lnSpc>
              <a:defRPr sz="20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缓出</a:t>
            </a:r>
            <a:r>
              <a:rPr sz="1600"/>
              <a:t>（先加后减）</a:t>
            </a:r>
          </a:p>
        </p:txBody>
      </p:sp>
      <p:sp>
        <p:nvSpPr>
          <p:cNvPr id="677" name="标题 1"/>
          <p:cNvSpPr txBox="1"/>
          <p:nvPr/>
        </p:nvSpPr>
        <p:spPr>
          <a:xfrm>
            <a:off x="5189801" y="2488914"/>
            <a:ext cx="2589360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algn="ctr" defTabSz="914400">
              <a:lnSpc>
                <a:spcPct val="90000"/>
              </a:lnSpc>
              <a:defRPr sz="2000">
                <a:solidFill>
                  <a:srgbClr val="E1A1A0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线性运动</a:t>
            </a:r>
            <a:r>
              <a:rPr sz="1600"/>
              <a:t>（匀速）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680" name="标题 1"/>
          <p:cNvSpPr txBox="1"/>
          <p:nvPr/>
        </p:nvSpPr>
        <p:spPr>
          <a:xfrm>
            <a:off x="6791355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界面的动效的设计原则</a:t>
            </a:r>
          </a:p>
        </p:txBody>
      </p:sp>
      <p:sp>
        <p:nvSpPr>
          <p:cNvPr id="681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pic>
        <p:nvPicPr>
          <p:cNvPr id="682" name="gl_15.gif" descr="gl_15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89050" y="879475"/>
            <a:ext cx="6565900" cy="3282950"/>
          </a:xfrm>
          <a:prstGeom prst="rect">
            <a:avLst/>
          </a:prstGeom>
          <a:ln w="12700">
            <a:miter lim="400000"/>
          </a:ln>
        </p:spPr>
      </p:pic>
      <p:sp>
        <p:nvSpPr>
          <p:cNvPr id="683" name="标题 1"/>
          <p:cNvSpPr txBox="1"/>
          <p:nvPr/>
        </p:nvSpPr>
        <p:spPr>
          <a:xfrm>
            <a:off x="1944658" y="1048958"/>
            <a:ext cx="525468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运动曲线也能辅助我们表达正确的情绪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683" grpId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686" name="标题 1"/>
          <p:cNvSpPr txBox="1"/>
          <p:nvPr/>
        </p:nvSpPr>
        <p:spPr>
          <a:xfrm>
            <a:off x="6791355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界面的动效的设计原则</a:t>
            </a:r>
          </a:p>
        </p:txBody>
      </p:sp>
      <p:sp>
        <p:nvSpPr>
          <p:cNvPr id="687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pic>
        <p:nvPicPr>
          <p:cNvPr id="688" name="01_output_1.gif" descr="01_output_1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64777" y="1534082"/>
            <a:ext cx="1524001" cy="1524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89" name="03_output_1.gif" descr="03_output_1.gi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355222" y="1534082"/>
            <a:ext cx="1524001" cy="1524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90" name="02_output_1.gif" descr="02_output_1.gif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810000" y="1534082"/>
            <a:ext cx="1524000" cy="1524001"/>
          </a:xfrm>
          <a:prstGeom prst="rect">
            <a:avLst/>
          </a:prstGeom>
          <a:ln w="12700">
            <a:miter lim="400000"/>
          </a:ln>
        </p:spPr>
      </p:pic>
      <p:sp>
        <p:nvSpPr>
          <p:cNvPr id="691" name="标题 1"/>
          <p:cNvSpPr txBox="1"/>
          <p:nvPr/>
        </p:nvSpPr>
        <p:spPr>
          <a:xfrm>
            <a:off x="1519451" y="3186784"/>
            <a:ext cx="1014652" cy="487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24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自然</a:t>
            </a:r>
          </a:p>
        </p:txBody>
      </p:sp>
      <p:sp>
        <p:nvSpPr>
          <p:cNvPr id="692" name="标题 1"/>
          <p:cNvSpPr txBox="1"/>
          <p:nvPr/>
        </p:nvSpPr>
        <p:spPr>
          <a:xfrm>
            <a:off x="4064674" y="3186784"/>
            <a:ext cx="1014652" cy="487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24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高效</a:t>
            </a:r>
          </a:p>
        </p:txBody>
      </p:sp>
      <p:sp>
        <p:nvSpPr>
          <p:cNvPr id="693" name="标题 1"/>
          <p:cNvSpPr txBox="1"/>
          <p:nvPr/>
        </p:nvSpPr>
        <p:spPr>
          <a:xfrm>
            <a:off x="6609897" y="3186784"/>
            <a:ext cx="1014651" cy="487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24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克制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696" name="标题 1"/>
          <p:cNvSpPr txBox="1"/>
          <p:nvPr/>
        </p:nvSpPr>
        <p:spPr>
          <a:xfrm>
            <a:off x="6791355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界面的动效的设计原则</a:t>
            </a:r>
          </a:p>
        </p:txBody>
      </p:sp>
      <p:sp>
        <p:nvSpPr>
          <p:cNvPr id="697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pic>
        <p:nvPicPr>
          <p:cNvPr id="698" name="01_output_1.gif" descr="01_output_1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64777" y="1534082"/>
            <a:ext cx="1524001" cy="1524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99" name="03_output_1.gif" descr="03_output_1.gi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355222" y="1534082"/>
            <a:ext cx="1524001" cy="1524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700" name="02_output_1.gif" descr="02_output_1.gif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810000" y="1534082"/>
            <a:ext cx="1524000" cy="1524001"/>
          </a:xfrm>
          <a:prstGeom prst="rect">
            <a:avLst/>
          </a:prstGeom>
          <a:ln w="12700">
            <a:miter lim="400000"/>
          </a:ln>
        </p:spPr>
      </p:pic>
      <p:sp>
        <p:nvSpPr>
          <p:cNvPr id="701" name="标题 1"/>
          <p:cNvSpPr txBox="1"/>
          <p:nvPr/>
        </p:nvSpPr>
        <p:spPr>
          <a:xfrm>
            <a:off x="1519451" y="3186784"/>
            <a:ext cx="1014652" cy="487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24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自然</a:t>
            </a:r>
          </a:p>
        </p:txBody>
      </p:sp>
      <p:sp>
        <p:nvSpPr>
          <p:cNvPr id="702" name="标题 1"/>
          <p:cNvSpPr txBox="1"/>
          <p:nvPr/>
        </p:nvSpPr>
        <p:spPr>
          <a:xfrm>
            <a:off x="4064674" y="3186784"/>
            <a:ext cx="1014652" cy="487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24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高效</a:t>
            </a:r>
          </a:p>
        </p:txBody>
      </p:sp>
      <p:sp>
        <p:nvSpPr>
          <p:cNvPr id="703" name="标题 1"/>
          <p:cNvSpPr txBox="1"/>
          <p:nvPr/>
        </p:nvSpPr>
        <p:spPr>
          <a:xfrm>
            <a:off x="6609897" y="3186784"/>
            <a:ext cx="1014651" cy="487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24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克制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706" name="标题 1"/>
          <p:cNvSpPr txBox="1"/>
          <p:nvPr/>
        </p:nvSpPr>
        <p:spPr>
          <a:xfrm>
            <a:off x="6791355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界面的动效的设计原则</a:t>
            </a:r>
          </a:p>
        </p:txBody>
      </p:sp>
      <p:sp>
        <p:nvSpPr>
          <p:cNvPr id="707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pic>
        <p:nvPicPr>
          <p:cNvPr id="708" name="02_output_1.gif" descr="02_output_1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810000" y="1534082"/>
            <a:ext cx="1524000" cy="1524001"/>
          </a:xfrm>
          <a:prstGeom prst="rect">
            <a:avLst/>
          </a:prstGeom>
          <a:ln w="12700">
            <a:miter lim="400000"/>
          </a:ln>
        </p:spPr>
      </p:pic>
      <p:sp>
        <p:nvSpPr>
          <p:cNvPr id="709" name="标题 1"/>
          <p:cNvSpPr txBox="1"/>
          <p:nvPr/>
        </p:nvSpPr>
        <p:spPr>
          <a:xfrm>
            <a:off x="4064674" y="3186784"/>
            <a:ext cx="1014652" cy="487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24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高效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712" name="标题 1"/>
          <p:cNvSpPr txBox="1"/>
          <p:nvPr/>
        </p:nvSpPr>
        <p:spPr>
          <a:xfrm>
            <a:off x="6791355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界面的动效的设计原则</a:t>
            </a:r>
          </a:p>
        </p:txBody>
      </p:sp>
      <p:sp>
        <p:nvSpPr>
          <p:cNvPr id="713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pic>
        <p:nvPicPr>
          <p:cNvPr id="714" name="02_output_1.gif" descr="02_output_1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810000" y="1100730"/>
            <a:ext cx="1524000" cy="1524001"/>
          </a:xfrm>
          <a:prstGeom prst="rect">
            <a:avLst/>
          </a:prstGeom>
          <a:ln w="12700">
            <a:miter lim="400000"/>
          </a:ln>
        </p:spPr>
      </p:pic>
      <p:sp>
        <p:nvSpPr>
          <p:cNvPr id="715" name="标题 1"/>
          <p:cNvSpPr txBox="1"/>
          <p:nvPr/>
        </p:nvSpPr>
        <p:spPr>
          <a:xfrm>
            <a:off x="4064674" y="2764266"/>
            <a:ext cx="1014652" cy="487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24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高效</a:t>
            </a:r>
          </a:p>
        </p:txBody>
      </p:sp>
      <p:sp>
        <p:nvSpPr>
          <p:cNvPr id="716" name="标题 1"/>
          <p:cNvSpPr txBox="1"/>
          <p:nvPr/>
        </p:nvSpPr>
        <p:spPr>
          <a:xfrm>
            <a:off x="3090077" y="3279722"/>
            <a:ext cx="2963845" cy="59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algn="ctr"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尽量节约过渡时间</a:t>
            </a:r>
          </a:p>
          <a:p>
            <a:pPr algn="ctr"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快速完成动画效果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719" name="标题 1"/>
          <p:cNvSpPr txBox="1"/>
          <p:nvPr/>
        </p:nvSpPr>
        <p:spPr>
          <a:xfrm>
            <a:off x="6791355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界面的动效的设计原则</a:t>
            </a:r>
          </a:p>
        </p:txBody>
      </p:sp>
      <p:sp>
        <p:nvSpPr>
          <p:cNvPr id="720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sp>
        <p:nvSpPr>
          <p:cNvPr id="721" name="标题 1"/>
          <p:cNvSpPr txBox="1"/>
          <p:nvPr/>
        </p:nvSpPr>
        <p:spPr>
          <a:xfrm>
            <a:off x="3176832" y="3279722"/>
            <a:ext cx="2963845" cy="59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符合运动规律，保证视觉连贯，让用户觉得动作是成立的</a:t>
            </a:r>
          </a:p>
        </p:txBody>
      </p:sp>
      <p:pic>
        <p:nvPicPr>
          <p:cNvPr id="722" name="gl_1.gif" descr="gl_1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78801" y="897047"/>
            <a:ext cx="6604001" cy="3302001"/>
          </a:xfrm>
          <a:prstGeom prst="rect">
            <a:avLst/>
          </a:prstGeom>
          <a:ln w="12700">
            <a:miter lim="400000"/>
          </a:ln>
        </p:spPr>
      </p:pic>
      <p:sp>
        <p:nvSpPr>
          <p:cNvPr id="723" name="矩形"/>
          <p:cNvSpPr/>
          <p:nvPr/>
        </p:nvSpPr>
        <p:spPr>
          <a:xfrm>
            <a:off x="1278801" y="3371250"/>
            <a:ext cx="6604001" cy="875203"/>
          </a:xfrm>
          <a:prstGeom prst="rect">
            <a:avLst/>
          </a:prstGeom>
          <a:solidFill>
            <a:srgbClr val="E6EEF9"/>
          </a:solidFill>
          <a:ln w="12700">
            <a:miter lim="400000"/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724" name="标题 1"/>
          <p:cNvSpPr txBox="1"/>
          <p:nvPr/>
        </p:nvSpPr>
        <p:spPr>
          <a:xfrm>
            <a:off x="1768907" y="3405452"/>
            <a:ext cx="2296255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Hover、消失、缩放…</a:t>
            </a:r>
          </a:p>
        </p:txBody>
      </p:sp>
      <p:sp>
        <p:nvSpPr>
          <p:cNvPr id="725" name="标题 1"/>
          <p:cNvSpPr txBox="1"/>
          <p:nvPr/>
        </p:nvSpPr>
        <p:spPr>
          <a:xfrm>
            <a:off x="4694030" y="3405452"/>
            <a:ext cx="2296255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大幅度动画、复杂动画</a:t>
            </a:r>
          </a:p>
        </p:txBody>
      </p:sp>
      <p:sp>
        <p:nvSpPr>
          <p:cNvPr id="726" name="标题 1"/>
          <p:cNvSpPr txBox="1"/>
          <p:nvPr/>
        </p:nvSpPr>
        <p:spPr>
          <a:xfrm>
            <a:off x="2593977" y="3740262"/>
            <a:ext cx="397365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defTabSz="914400">
              <a:lnSpc>
                <a:spcPct val="90000"/>
              </a:lnSpc>
              <a:defRPr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理想的界面动画时长介于</a:t>
            </a:r>
            <a:r>
              <a:rPr b="1"/>
              <a:t>200-500ms</a:t>
            </a:r>
            <a:r>
              <a:t>之间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1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Subtype="1" presetID="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725" grpId="2"/>
      <p:bldP build="whole" bldLvl="1" animBg="1" rev="0" advAuto="0" spid="726" grpId="3"/>
      <p:bldP build="whole" bldLvl="1" animBg="1" rev="0" advAuto="0" spid="724" grpId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729" name="标题 1"/>
          <p:cNvSpPr txBox="1"/>
          <p:nvPr/>
        </p:nvSpPr>
        <p:spPr>
          <a:xfrm>
            <a:off x="6791355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界面的动效的设计原则</a:t>
            </a:r>
          </a:p>
        </p:txBody>
      </p:sp>
      <p:sp>
        <p:nvSpPr>
          <p:cNvPr id="730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sp>
        <p:nvSpPr>
          <p:cNvPr id="731" name="矩形"/>
          <p:cNvSpPr/>
          <p:nvPr/>
        </p:nvSpPr>
        <p:spPr>
          <a:xfrm>
            <a:off x="1561324" y="3555425"/>
            <a:ext cx="5842001" cy="875202"/>
          </a:xfrm>
          <a:prstGeom prst="rect">
            <a:avLst/>
          </a:prstGeom>
          <a:solidFill>
            <a:srgbClr val="E6EEF9"/>
          </a:solidFill>
          <a:ln w="12700">
            <a:miter lim="400000"/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732" name="矩形"/>
          <p:cNvSpPr/>
          <p:nvPr/>
        </p:nvSpPr>
        <p:spPr>
          <a:xfrm>
            <a:off x="3709420" y="879479"/>
            <a:ext cx="2429907" cy="2536369"/>
          </a:xfrm>
          <a:prstGeom prst="rect">
            <a:avLst/>
          </a:prstGeom>
          <a:solidFill>
            <a:srgbClr val="E6EEF9"/>
          </a:solidFill>
          <a:ln w="12700">
            <a:miter lim="400000"/>
          </a:ln>
        </p:spPr>
        <p:txBody>
          <a:bodyPr lIns="0" tIns="0" rIns="0" bIns="0"/>
          <a:lstStyle/>
          <a:p>
            <a:pPr/>
          </a:p>
        </p:txBody>
      </p:sp>
      <p:pic>
        <p:nvPicPr>
          <p:cNvPr id="733" name="gl_2.gif" descr="gl_2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64364" y="787756"/>
            <a:ext cx="5835920" cy="2917961"/>
          </a:xfrm>
          <a:prstGeom prst="rect">
            <a:avLst/>
          </a:prstGeom>
          <a:ln w="12700">
            <a:miter lim="400000"/>
          </a:ln>
        </p:spPr>
      </p:pic>
      <p:sp>
        <p:nvSpPr>
          <p:cNvPr id="734" name="标题 1"/>
          <p:cNvSpPr txBox="1"/>
          <p:nvPr/>
        </p:nvSpPr>
        <p:spPr>
          <a:xfrm>
            <a:off x="4672363" y="3383784"/>
            <a:ext cx="74236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移动端</a:t>
            </a:r>
          </a:p>
        </p:txBody>
      </p:sp>
      <p:sp>
        <p:nvSpPr>
          <p:cNvPr id="735" name="标题 1"/>
          <p:cNvSpPr txBox="1"/>
          <p:nvPr/>
        </p:nvSpPr>
        <p:spPr>
          <a:xfrm>
            <a:off x="2982291" y="3383784"/>
            <a:ext cx="742365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平板</a:t>
            </a:r>
          </a:p>
        </p:txBody>
      </p:sp>
      <p:sp>
        <p:nvSpPr>
          <p:cNvPr id="736" name="标题 1"/>
          <p:cNvSpPr txBox="1"/>
          <p:nvPr/>
        </p:nvSpPr>
        <p:spPr>
          <a:xfrm>
            <a:off x="5864080" y="3383784"/>
            <a:ext cx="74236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穿戴</a:t>
            </a:r>
          </a:p>
        </p:txBody>
      </p:sp>
      <p:sp>
        <p:nvSpPr>
          <p:cNvPr id="737" name="标题 1"/>
          <p:cNvSpPr txBox="1"/>
          <p:nvPr/>
        </p:nvSpPr>
        <p:spPr>
          <a:xfrm>
            <a:off x="4467028" y="3737964"/>
            <a:ext cx="1153033" cy="3098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200-300ms</a:t>
            </a:r>
          </a:p>
        </p:txBody>
      </p:sp>
      <p:sp>
        <p:nvSpPr>
          <p:cNvPr id="738" name="标题 1"/>
          <p:cNvSpPr txBox="1"/>
          <p:nvPr/>
        </p:nvSpPr>
        <p:spPr>
          <a:xfrm>
            <a:off x="5658746" y="3737964"/>
            <a:ext cx="1153032" cy="3098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150-200ms</a:t>
            </a:r>
          </a:p>
        </p:txBody>
      </p:sp>
      <p:sp>
        <p:nvSpPr>
          <p:cNvPr id="739" name="标题 1"/>
          <p:cNvSpPr txBox="1"/>
          <p:nvPr/>
        </p:nvSpPr>
        <p:spPr>
          <a:xfrm>
            <a:off x="2776957" y="3737964"/>
            <a:ext cx="1153033" cy="3098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400-450ms</a:t>
            </a:r>
          </a:p>
        </p:txBody>
      </p:sp>
      <p:sp>
        <p:nvSpPr>
          <p:cNvPr id="740" name="标题 1"/>
          <p:cNvSpPr txBox="1"/>
          <p:nvPr/>
        </p:nvSpPr>
        <p:spPr>
          <a:xfrm>
            <a:off x="6333665" y="872211"/>
            <a:ext cx="103364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移动设备</a:t>
            </a:r>
          </a:p>
        </p:txBody>
      </p:sp>
      <p:sp>
        <p:nvSpPr>
          <p:cNvPr id="741" name="标题 1"/>
          <p:cNvSpPr txBox="1"/>
          <p:nvPr/>
        </p:nvSpPr>
        <p:spPr>
          <a:xfrm>
            <a:off x="5720115" y="4008843"/>
            <a:ext cx="1153033" cy="2844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2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缩短30%</a:t>
            </a:r>
          </a:p>
        </p:txBody>
      </p:sp>
      <p:sp>
        <p:nvSpPr>
          <p:cNvPr id="742" name="标题 1"/>
          <p:cNvSpPr txBox="1"/>
          <p:nvPr/>
        </p:nvSpPr>
        <p:spPr>
          <a:xfrm>
            <a:off x="2776957" y="4008843"/>
            <a:ext cx="1153033" cy="2844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2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加长30%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fade thruBlk="1"/>
      </p:transition>
    </mc:Choice>
    <mc:Fallback>
      <p:transition spd="fast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00"/>
                            </p:stCondLst>
                            <p:childTnLst>
                              <p:par>
                                <p:cTn id="10" presetClass="entr" nodeType="afterEffect" presetSubtype="1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00"/>
                            </p:stCondLst>
                            <p:childTnLst>
                              <p:par>
                                <p:cTn id="15" presetClass="entr" nodeType="afterEffect" presetSubtype="1" presetID="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fill="hold"/>
                                        <p:tgtEl>
                                          <p:spTgt spid="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Class="entr" nodeType="clickEffect" presetSubtype="1" presetID="2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1" presetID="2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fill="hold"/>
                                        <p:tgtEl>
                                          <p:spTgt spid="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Class="entr" nodeType="clickEffect" presetSubtype="1" presetID="2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600" fill="hold"/>
                                        <p:tgtEl>
                                          <p:spTgt spid="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Class="entr" nodeType="clickEffect" presetSubtype="1" presetID="2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fill="hold"/>
                                        <p:tgtEl>
                                          <p:spTgt spid="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00" fill="hold"/>
                                        <p:tgtEl>
                                          <p:spTgt spid="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"/>
                            </p:stCondLst>
                            <p:childTnLst>
                              <p:par>
                                <p:cTn id="44" presetClass="entr" nodeType="afterEffect" presetSubtype="1" presetID="2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fill="hold"/>
                                        <p:tgtEl>
                                          <p:spTgt spid="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600" fill="hold"/>
                                        <p:tgtEl>
                                          <p:spTgt spid="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741" grpId="7"/>
      <p:bldP build="whole" bldLvl="1" animBg="1" rev="0" advAuto="0" spid="742" grpId="8"/>
      <p:bldP build="whole" bldLvl="1" animBg="1" rev="0" advAuto="0" spid="738" grpId="5"/>
      <p:bldP build="whole" bldLvl="1" animBg="1" rev="0" advAuto="0" spid="736" grpId="3"/>
      <p:bldP build="whole" bldLvl="1" animBg="1" rev="0" advAuto="0" spid="734" grpId="1"/>
      <p:bldP build="whole" bldLvl="1" animBg="1" rev="0" advAuto="0" spid="735" grpId="2"/>
      <p:bldP build="whole" bldLvl="1" animBg="1" rev="0" advAuto="0" spid="739" grpId="6"/>
      <p:bldP build="whole" bldLvl="1" animBg="1" rev="0" advAuto="0" spid="737" grpId="4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矩形"/>
          <p:cNvSpPr/>
          <p:nvPr/>
        </p:nvSpPr>
        <p:spPr>
          <a:xfrm>
            <a:off x="1651000" y="779710"/>
            <a:ext cx="6985906" cy="4157025"/>
          </a:xfrm>
          <a:prstGeom prst="rect">
            <a:avLst/>
          </a:prstGeom>
          <a:solidFill>
            <a:srgbClr val="E6EEF9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defRPr sz="1400"/>
            </a:pPr>
          </a:p>
        </p:txBody>
      </p:sp>
      <p:sp>
        <p:nvSpPr>
          <p:cNvPr id="745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746" name="标题 1"/>
          <p:cNvSpPr txBox="1"/>
          <p:nvPr/>
        </p:nvSpPr>
        <p:spPr>
          <a:xfrm>
            <a:off x="6791355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界面的动效的设计原则</a:t>
            </a:r>
          </a:p>
        </p:txBody>
      </p:sp>
      <p:sp>
        <p:nvSpPr>
          <p:cNvPr id="747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pic>
        <p:nvPicPr>
          <p:cNvPr id="748" name="gl_19.gif" descr="gl_19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48633" y="778054"/>
            <a:ext cx="5846734" cy="2923367"/>
          </a:xfrm>
          <a:prstGeom prst="rect">
            <a:avLst/>
          </a:prstGeom>
          <a:ln w="12700">
            <a:miter lim="400000"/>
          </a:ln>
        </p:spPr>
      </p:pic>
      <p:sp>
        <p:nvSpPr>
          <p:cNvPr id="749" name="标题 1"/>
          <p:cNvSpPr txBox="1"/>
          <p:nvPr/>
        </p:nvSpPr>
        <p:spPr>
          <a:xfrm>
            <a:off x="2434488" y="3655308"/>
            <a:ext cx="6201834" cy="1234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defTabSz="914400">
              <a:lnSpc>
                <a:spcPct val="70000"/>
              </a:lnSpc>
              <a:defRPr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越小越简单的对象移动速度越快，越大越复杂的对象移动速度越慢</a:t>
            </a:r>
          </a:p>
          <a:p>
            <a:pPr defTabSz="914400">
              <a:lnSpc>
                <a:spcPct val="70000"/>
              </a:lnSpc>
              <a:defRPr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</a:p>
          <a:p>
            <a:pPr defTabSz="914400">
              <a:lnSpc>
                <a:spcPct val="70000"/>
              </a:lnSpc>
              <a:defRPr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同样大小的对象，移动路径越短，则运动时长也越少</a:t>
            </a:r>
          </a:p>
          <a:p>
            <a:pPr defTabSz="914400">
              <a:lnSpc>
                <a:spcPct val="70000"/>
              </a:lnSpc>
              <a:defRPr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</a:p>
          <a:p>
            <a:pPr defTabSz="914400">
              <a:lnSpc>
                <a:spcPct val="70000"/>
              </a:lnSpc>
              <a:defRPr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同样长度的运动距离，体积越大运动时间就越长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fade thruBlk="1"/>
      </p:transition>
    </mc:Choice>
    <mc:Fallback>
      <p:transition spd="fast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74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标题 1"/>
          <p:cNvSpPr txBox="1"/>
          <p:nvPr/>
        </p:nvSpPr>
        <p:spPr>
          <a:xfrm>
            <a:off x="2171551" y="2071283"/>
            <a:ext cx="946994" cy="640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32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sp>
        <p:nvSpPr>
          <p:cNvPr id="148" name="标题 1"/>
          <p:cNvSpPr txBox="1"/>
          <p:nvPr/>
        </p:nvSpPr>
        <p:spPr>
          <a:xfrm>
            <a:off x="6025455" y="2071283"/>
            <a:ext cx="946993" cy="640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32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实践</a:t>
            </a:r>
          </a:p>
        </p:txBody>
      </p:sp>
      <p:sp>
        <p:nvSpPr>
          <p:cNvPr id="149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752" name="标题 1"/>
          <p:cNvSpPr txBox="1"/>
          <p:nvPr/>
        </p:nvSpPr>
        <p:spPr>
          <a:xfrm>
            <a:off x="6791355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界面的动效的设计原则</a:t>
            </a:r>
          </a:p>
        </p:txBody>
      </p:sp>
      <p:sp>
        <p:nvSpPr>
          <p:cNvPr id="753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pic>
        <p:nvPicPr>
          <p:cNvPr id="754" name="gl_16.gif" descr="gl_16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70000" y="920750"/>
            <a:ext cx="6604000" cy="3302000"/>
          </a:xfrm>
          <a:prstGeom prst="rect">
            <a:avLst/>
          </a:prstGeom>
          <a:ln w="12700">
            <a:miter lim="400000"/>
          </a:ln>
        </p:spPr>
      </p:pic>
      <p:sp>
        <p:nvSpPr>
          <p:cNvPr id="755" name="矩形"/>
          <p:cNvSpPr/>
          <p:nvPr/>
        </p:nvSpPr>
        <p:spPr>
          <a:xfrm>
            <a:off x="2884444" y="3928194"/>
            <a:ext cx="1270001" cy="226534"/>
          </a:xfrm>
          <a:prstGeom prst="rect">
            <a:avLst/>
          </a:prstGeom>
          <a:solidFill>
            <a:srgbClr val="E6EEF9"/>
          </a:solidFill>
          <a:ln w="12700">
            <a:miter lim="400000"/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756" name="矩形"/>
          <p:cNvSpPr/>
          <p:nvPr/>
        </p:nvSpPr>
        <p:spPr>
          <a:xfrm>
            <a:off x="4980322" y="3928194"/>
            <a:ext cx="1270001" cy="226534"/>
          </a:xfrm>
          <a:prstGeom prst="rect">
            <a:avLst/>
          </a:prstGeom>
          <a:solidFill>
            <a:srgbClr val="F7E6E5"/>
          </a:solidFill>
          <a:ln w="12700">
            <a:miter lim="400000"/>
          </a:ln>
        </p:spPr>
        <p:txBody>
          <a:bodyPr lIns="0" tIns="0" rIns="0" bIns="0"/>
          <a:lstStyle/>
          <a:p>
            <a:pPr/>
          </a:p>
        </p:txBody>
      </p:sp>
      <p:pic>
        <p:nvPicPr>
          <p:cNvPr id="757" name="线条" descr="线条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18900000">
            <a:off x="6177522" y="3649470"/>
            <a:ext cx="604538" cy="38101"/>
          </a:xfrm>
          <a:prstGeom prst="rect">
            <a:avLst/>
          </a:prstGeom>
        </p:spPr>
      </p:pic>
      <p:pic>
        <p:nvPicPr>
          <p:cNvPr id="759" name="线条" descr="线条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 rot="2700000">
            <a:off x="6224361" y="3649470"/>
            <a:ext cx="622498" cy="38101"/>
          </a:xfrm>
          <a:prstGeom prst="rect">
            <a:avLst/>
          </a:prstGeom>
        </p:spPr>
      </p:pic>
      <p:pic>
        <p:nvPicPr>
          <p:cNvPr id="761" name="圆形" descr="圆形"/>
          <p:cNvPicPr>
            <a:picLocks noChangeAspect="0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404996" y="3442854"/>
            <a:ext cx="451332" cy="451332"/>
          </a:xfrm>
          <a:prstGeom prst="rect">
            <a:avLst/>
          </a:prstGeom>
        </p:spPr>
      </p:pic>
      <p:sp>
        <p:nvSpPr>
          <p:cNvPr id="763" name="标题 1"/>
          <p:cNvSpPr txBox="1"/>
          <p:nvPr/>
        </p:nvSpPr>
        <p:spPr>
          <a:xfrm>
            <a:off x="1963445" y="4279141"/>
            <a:ext cx="521711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algn="ctr" defTabSz="914400">
              <a:lnSpc>
                <a:spcPct val="90000"/>
              </a:lnSpc>
              <a:defRPr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每次新元素的出现延迟尽量保持在</a:t>
            </a:r>
            <a:r>
              <a:rPr b="1"/>
              <a:t>20-25ms</a:t>
            </a:r>
            <a:r>
              <a:t>之间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fade thruBlk="1"/>
      </p:transition>
    </mc:Choice>
    <mc:Fallback>
      <p:transition spd="fast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9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7" dur="600"/>
                                        <p:tgtEl>
                                          <p:spTgt spid="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Class="entr" nodeType="afterEffect" presetID="9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11" dur="300"/>
                                        <p:tgtEl>
                                          <p:spTgt spid="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Class="entr" nodeType="afterEffect" presetID="9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15" dur="300"/>
                                        <p:tgtEl>
                                          <p:spTgt spid="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Class="entr" nodeType="clickEffect" presetSubtype="1" presetID="2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fill="hold"/>
                                        <p:tgtEl>
                                          <p:spTgt spid="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759" grpId="3"/>
      <p:bldP build="whole" bldLvl="1" animBg="1" rev="0" advAuto="0" spid="761" grpId="1"/>
      <p:bldP build="whole" bldLvl="1" animBg="1" rev="0" advAuto="0" spid="757" grpId="2"/>
      <p:bldP build="whole" bldLvl="1" animBg="1" rev="0" advAuto="0" spid="763" grpId="4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5" name="gl_3.gif" descr="gl_3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61324" y="826504"/>
            <a:ext cx="5842001" cy="2921001"/>
          </a:xfrm>
          <a:prstGeom prst="rect">
            <a:avLst/>
          </a:prstGeom>
          <a:ln w="12700">
            <a:miter lim="400000"/>
          </a:ln>
        </p:spPr>
      </p:pic>
      <p:sp>
        <p:nvSpPr>
          <p:cNvPr id="766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767" name="标题 1"/>
          <p:cNvSpPr txBox="1"/>
          <p:nvPr/>
        </p:nvSpPr>
        <p:spPr>
          <a:xfrm>
            <a:off x="6791355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界面的动效的设计原则</a:t>
            </a:r>
          </a:p>
        </p:txBody>
      </p:sp>
      <p:sp>
        <p:nvSpPr>
          <p:cNvPr id="768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sp>
        <p:nvSpPr>
          <p:cNvPr id="769" name="矩形"/>
          <p:cNvSpPr/>
          <p:nvPr/>
        </p:nvSpPr>
        <p:spPr>
          <a:xfrm>
            <a:off x="1561324" y="3555425"/>
            <a:ext cx="5842001" cy="875202"/>
          </a:xfrm>
          <a:prstGeom prst="rect">
            <a:avLst/>
          </a:prstGeom>
          <a:solidFill>
            <a:srgbClr val="E6EEF9"/>
          </a:solidFill>
          <a:ln w="12700">
            <a:miter lim="400000"/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770" name="标题 1"/>
          <p:cNvSpPr txBox="1"/>
          <p:nvPr/>
        </p:nvSpPr>
        <p:spPr>
          <a:xfrm>
            <a:off x="4111142" y="3569090"/>
            <a:ext cx="742364" cy="3098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PC</a:t>
            </a:r>
          </a:p>
        </p:txBody>
      </p:sp>
      <p:sp>
        <p:nvSpPr>
          <p:cNvPr id="771" name="标题 1"/>
          <p:cNvSpPr txBox="1"/>
          <p:nvPr/>
        </p:nvSpPr>
        <p:spPr>
          <a:xfrm>
            <a:off x="3905808" y="3885170"/>
            <a:ext cx="1153032" cy="3098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150-200ms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fade thruBlk="1"/>
      </p:transition>
    </mc:Choice>
    <mc:Fallback>
      <p:transition spd="fast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1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770" grpId="1"/>
      <p:bldP build="whole" bldLvl="1" animBg="1" rev="0" advAuto="0" spid="771" grpId="2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3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774" name="标题 1"/>
          <p:cNvSpPr txBox="1"/>
          <p:nvPr/>
        </p:nvSpPr>
        <p:spPr>
          <a:xfrm>
            <a:off x="6791355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界面的动效的设计原则</a:t>
            </a:r>
          </a:p>
        </p:txBody>
      </p:sp>
      <p:sp>
        <p:nvSpPr>
          <p:cNvPr id="775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pic>
        <p:nvPicPr>
          <p:cNvPr id="776" name="01_output_1.gif" descr="01_output_1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64777" y="1534082"/>
            <a:ext cx="1524001" cy="1524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777" name="03_output_1.gif" descr="03_output_1.gi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355222" y="1534082"/>
            <a:ext cx="1524001" cy="1524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778" name="02_output_1.gif" descr="02_output_1.gif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810000" y="1534082"/>
            <a:ext cx="1524000" cy="1524001"/>
          </a:xfrm>
          <a:prstGeom prst="rect">
            <a:avLst/>
          </a:prstGeom>
          <a:ln w="12700">
            <a:miter lim="400000"/>
          </a:ln>
        </p:spPr>
      </p:pic>
      <p:sp>
        <p:nvSpPr>
          <p:cNvPr id="779" name="标题 1"/>
          <p:cNvSpPr txBox="1"/>
          <p:nvPr/>
        </p:nvSpPr>
        <p:spPr>
          <a:xfrm>
            <a:off x="1519451" y="3186784"/>
            <a:ext cx="1014652" cy="487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24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自然</a:t>
            </a:r>
          </a:p>
        </p:txBody>
      </p:sp>
      <p:sp>
        <p:nvSpPr>
          <p:cNvPr id="780" name="标题 1"/>
          <p:cNvSpPr txBox="1"/>
          <p:nvPr/>
        </p:nvSpPr>
        <p:spPr>
          <a:xfrm>
            <a:off x="4064674" y="3186784"/>
            <a:ext cx="1014652" cy="487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24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高效</a:t>
            </a:r>
          </a:p>
        </p:txBody>
      </p:sp>
      <p:sp>
        <p:nvSpPr>
          <p:cNvPr id="781" name="标题 1"/>
          <p:cNvSpPr txBox="1"/>
          <p:nvPr/>
        </p:nvSpPr>
        <p:spPr>
          <a:xfrm>
            <a:off x="6609897" y="3186784"/>
            <a:ext cx="1014651" cy="487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24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克制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fade thruBlk="1"/>
      </p:transition>
    </mc:Choice>
    <mc:Fallback>
      <p:transition spd="fast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784" name="标题 1"/>
          <p:cNvSpPr txBox="1"/>
          <p:nvPr/>
        </p:nvSpPr>
        <p:spPr>
          <a:xfrm>
            <a:off x="6791355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界面的动效的设计原则</a:t>
            </a:r>
          </a:p>
        </p:txBody>
      </p:sp>
      <p:sp>
        <p:nvSpPr>
          <p:cNvPr id="785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pic>
        <p:nvPicPr>
          <p:cNvPr id="786" name="01_output_1.gif" descr="01_output_1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64777" y="1534082"/>
            <a:ext cx="1524001" cy="1524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787" name="03_output_1.gif" descr="03_output_1.gi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355222" y="1534082"/>
            <a:ext cx="1524001" cy="1524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788" name="02_output_1.gif" descr="02_output_1.gif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810000" y="1534082"/>
            <a:ext cx="1524000" cy="1524001"/>
          </a:xfrm>
          <a:prstGeom prst="rect">
            <a:avLst/>
          </a:prstGeom>
          <a:ln w="12700">
            <a:miter lim="400000"/>
          </a:ln>
        </p:spPr>
      </p:pic>
      <p:sp>
        <p:nvSpPr>
          <p:cNvPr id="789" name="标题 1"/>
          <p:cNvSpPr txBox="1"/>
          <p:nvPr/>
        </p:nvSpPr>
        <p:spPr>
          <a:xfrm>
            <a:off x="1519451" y="3186784"/>
            <a:ext cx="1014652" cy="487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24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自然</a:t>
            </a:r>
          </a:p>
        </p:txBody>
      </p:sp>
      <p:sp>
        <p:nvSpPr>
          <p:cNvPr id="790" name="标题 1"/>
          <p:cNvSpPr txBox="1"/>
          <p:nvPr/>
        </p:nvSpPr>
        <p:spPr>
          <a:xfrm>
            <a:off x="4064674" y="3186784"/>
            <a:ext cx="1014652" cy="487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24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高效</a:t>
            </a:r>
          </a:p>
        </p:txBody>
      </p:sp>
      <p:sp>
        <p:nvSpPr>
          <p:cNvPr id="791" name="标题 1"/>
          <p:cNvSpPr txBox="1"/>
          <p:nvPr/>
        </p:nvSpPr>
        <p:spPr>
          <a:xfrm>
            <a:off x="6609897" y="3186784"/>
            <a:ext cx="1014651" cy="487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24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克制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3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794" name="标题 1"/>
          <p:cNvSpPr txBox="1"/>
          <p:nvPr/>
        </p:nvSpPr>
        <p:spPr>
          <a:xfrm>
            <a:off x="6791355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界面的动效的设计原则</a:t>
            </a:r>
          </a:p>
        </p:txBody>
      </p:sp>
      <p:sp>
        <p:nvSpPr>
          <p:cNvPr id="795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pic>
        <p:nvPicPr>
          <p:cNvPr id="796" name="03_output_1.gif" descr="03_output_1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810000" y="1534082"/>
            <a:ext cx="1524000" cy="1524001"/>
          </a:xfrm>
          <a:prstGeom prst="rect">
            <a:avLst/>
          </a:prstGeom>
          <a:ln w="12700">
            <a:miter lim="400000"/>
          </a:ln>
        </p:spPr>
      </p:pic>
      <p:sp>
        <p:nvSpPr>
          <p:cNvPr id="797" name="标题 1"/>
          <p:cNvSpPr txBox="1"/>
          <p:nvPr/>
        </p:nvSpPr>
        <p:spPr>
          <a:xfrm>
            <a:off x="4064674" y="3186784"/>
            <a:ext cx="1014652" cy="487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24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克制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800" name="标题 1"/>
          <p:cNvSpPr txBox="1"/>
          <p:nvPr/>
        </p:nvSpPr>
        <p:spPr>
          <a:xfrm>
            <a:off x="6791355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界面的动效的设计原则</a:t>
            </a:r>
          </a:p>
        </p:txBody>
      </p:sp>
      <p:sp>
        <p:nvSpPr>
          <p:cNvPr id="801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pic>
        <p:nvPicPr>
          <p:cNvPr id="802" name="03_output_1.gif" descr="03_output_1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810000" y="1100730"/>
            <a:ext cx="1524000" cy="1524001"/>
          </a:xfrm>
          <a:prstGeom prst="rect">
            <a:avLst/>
          </a:prstGeom>
          <a:ln w="12700">
            <a:miter lim="400000"/>
          </a:ln>
        </p:spPr>
      </p:pic>
      <p:sp>
        <p:nvSpPr>
          <p:cNvPr id="803" name="标题 1"/>
          <p:cNvSpPr txBox="1"/>
          <p:nvPr/>
        </p:nvSpPr>
        <p:spPr>
          <a:xfrm>
            <a:off x="4064674" y="2764266"/>
            <a:ext cx="1014652" cy="487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24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克制</a:t>
            </a:r>
          </a:p>
        </p:txBody>
      </p:sp>
      <p:sp>
        <p:nvSpPr>
          <p:cNvPr id="804" name="标题 1"/>
          <p:cNvSpPr txBox="1"/>
          <p:nvPr/>
        </p:nvSpPr>
        <p:spPr>
          <a:xfrm>
            <a:off x="3090077" y="3279722"/>
            <a:ext cx="2963845" cy="59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algn="ctr"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做有意义的动效</a:t>
            </a:r>
          </a:p>
          <a:p>
            <a:pPr algn="ctr"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不要做太多修饰干扰用户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6" name="UIMotionDemo.gif" descr="UIMotionDemo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975306" y="809655"/>
            <a:ext cx="4518952" cy="3389215"/>
          </a:xfrm>
          <a:prstGeom prst="rect">
            <a:avLst/>
          </a:prstGeom>
          <a:ln w="12700">
            <a:miter lim="400000"/>
          </a:ln>
        </p:spPr>
      </p:pic>
      <p:sp>
        <p:nvSpPr>
          <p:cNvPr id="807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808" name="标题 1"/>
          <p:cNvSpPr txBox="1"/>
          <p:nvPr/>
        </p:nvSpPr>
        <p:spPr>
          <a:xfrm>
            <a:off x="6791355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界面的动效的设计原则</a:t>
            </a:r>
          </a:p>
        </p:txBody>
      </p:sp>
      <p:sp>
        <p:nvSpPr>
          <p:cNvPr id="809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pic>
        <p:nvPicPr>
          <p:cNvPr id="810" name="Screenrecord-2020-05-28-10-09-20-217.mp4" descr="Screenrecord-2020-05-28-10-09-20-217.mp4"/>
          <p:cNvPicPr>
            <a:picLocks noChangeAspect="0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2069651" y="675434"/>
            <a:ext cx="1626732" cy="325346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816" name="成组"/>
          <p:cNvGrpSpPr/>
          <p:nvPr/>
        </p:nvGrpSpPr>
        <p:grpSpPr>
          <a:xfrm>
            <a:off x="-162019" y="627518"/>
            <a:ext cx="5707512" cy="3677284"/>
            <a:chOff x="-923959" y="0"/>
            <a:chExt cx="5707511" cy="3677283"/>
          </a:xfrm>
        </p:grpSpPr>
        <p:sp>
          <p:nvSpPr>
            <p:cNvPr id="811" name="矩形"/>
            <p:cNvSpPr/>
            <p:nvPr/>
          </p:nvSpPr>
          <p:spPr>
            <a:xfrm>
              <a:off x="1306699" y="0"/>
              <a:ext cx="1647023" cy="39717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531">
                <a:lnSpc>
                  <a:spcPct val="80000"/>
                </a:lnSpc>
                <a:defRPr b="1" cap="all" sz="3800">
                  <a:solidFill>
                    <a:srgbClr val="222222"/>
                  </a:solidFill>
                  <a:latin typeface="Baskerville"/>
                  <a:ea typeface="Baskerville"/>
                  <a:cs typeface="Baskerville"/>
                  <a:sym typeface="Baskerville"/>
                </a:defRPr>
              </a:pPr>
            </a:p>
          </p:txBody>
        </p:sp>
        <p:sp>
          <p:nvSpPr>
            <p:cNvPr id="812" name="矩形"/>
            <p:cNvSpPr/>
            <p:nvPr/>
          </p:nvSpPr>
          <p:spPr>
            <a:xfrm>
              <a:off x="2819565" y="130248"/>
              <a:ext cx="1963987" cy="3496464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531">
                <a:lnSpc>
                  <a:spcPct val="80000"/>
                </a:lnSpc>
                <a:defRPr b="1" cap="all" sz="3800">
                  <a:solidFill>
                    <a:srgbClr val="222222"/>
                  </a:solidFill>
                  <a:latin typeface="Baskerville"/>
                  <a:ea typeface="Baskerville"/>
                  <a:cs typeface="Baskerville"/>
                  <a:sym typeface="Baskerville"/>
                </a:defRPr>
              </a:pPr>
            </a:p>
          </p:txBody>
        </p:sp>
        <p:sp>
          <p:nvSpPr>
            <p:cNvPr id="813" name="矩形"/>
            <p:cNvSpPr/>
            <p:nvPr/>
          </p:nvSpPr>
          <p:spPr>
            <a:xfrm>
              <a:off x="-923960" y="130248"/>
              <a:ext cx="2351744" cy="3496464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531">
                <a:lnSpc>
                  <a:spcPct val="80000"/>
                </a:lnSpc>
                <a:defRPr b="1" cap="all" sz="3800">
                  <a:solidFill>
                    <a:srgbClr val="222222"/>
                  </a:solidFill>
                  <a:latin typeface="Baskerville"/>
                  <a:ea typeface="Baskerville"/>
                  <a:cs typeface="Baskerville"/>
                  <a:sym typeface="Baskerville"/>
                </a:defRPr>
              </a:pPr>
            </a:p>
          </p:txBody>
        </p:sp>
        <p:sp>
          <p:nvSpPr>
            <p:cNvPr id="814" name="矩形"/>
            <p:cNvSpPr/>
            <p:nvPr/>
          </p:nvSpPr>
          <p:spPr>
            <a:xfrm>
              <a:off x="1306699" y="3280112"/>
              <a:ext cx="1647023" cy="397172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531">
                <a:lnSpc>
                  <a:spcPct val="80000"/>
                </a:lnSpc>
                <a:defRPr b="1" cap="all" sz="3800">
                  <a:solidFill>
                    <a:srgbClr val="222222"/>
                  </a:solidFill>
                  <a:latin typeface="Baskerville"/>
                  <a:ea typeface="Baskerville"/>
                  <a:cs typeface="Baskerville"/>
                  <a:sym typeface="Baskerville"/>
                </a:defRPr>
              </a:pPr>
            </a:p>
          </p:txBody>
        </p:sp>
        <p:pic>
          <p:nvPicPr>
            <p:cNvPr id="815" name="phone.png" descr="phone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1369554" y="319036"/>
              <a:ext cx="1521313" cy="302945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822" name="成组"/>
          <p:cNvGrpSpPr/>
          <p:nvPr/>
        </p:nvGrpSpPr>
        <p:grpSpPr>
          <a:xfrm>
            <a:off x="5141306" y="627518"/>
            <a:ext cx="3761084" cy="3677284"/>
            <a:chOff x="1022468" y="0"/>
            <a:chExt cx="3761082" cy="3677283"/>
          </a:xfrm>
        </p:grpSpPr>
        <p:sp>
          <p:nvSpPr>
            <p:cNvPr id="817" name="矩形"/>
            <p:cNvSpPr/>
            <p:nvPr/>
          </p:nvSpPr>
          <p:spPr>
            <a:xfrm>
              <a:off x="1306699" y="0"/>
              <a:ext cx="1647023" cy="39717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531">
                <a:lnSpc>
                  <a:spcPct val="80000"/>
                </a:lnSpc>
                <a:defRPr b="1" cap="all" sz="3800">
                  <a:solidFill>
                    <a:srgbClr val="222222"/>
                  </a:solidFill>
                  <a:latin typeface="Baskerville"/>
                  <a:ea typeface="Baskerville"/>
                  <a:cs typeface="Baskerville"/>
                  <a:sym typeface="Baskerville"/>
                </a:defRPr>
              </a:pPr>
            </a:p>
          </p:txBody>
        </p:sp>
        <p:sp>
          <p:nvSpPr>
            <p:cNvPr id="818" name="矩形"/>
            <p:cNvSpPr/>
            <p:nvPr/>
          </p:nvSpPr>
          <p:spPr>
            <a:xfrm>
              <a:off x="2819565" y="130248"/>
              <a:ext cx="1963987" cy="3496464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531">
                <a:lnSpc>
                  <a:spcPct val="80000"/>
                </a:lnSpc>
                <a:defRPr b="1" cap="all" sz="3800">
                  <a:solidFill>
                    <a:srgbClr val="222222"/>
                  </a:solidFill>
                  <a:latin typeface="Baskerville"/>
                  <a:ea typeface="Baskerville"/>
                  <a:cs typeface="Baskerville"/>
                  <a:sym typeface="Baskerville"/>
                </a:defRPr>
              </a:pPr>
            </a:p>
          </p:txBody>
        </p:sp>
        <p:sp>
          <p:nvSpPr>
            <p:cNvPr id="819" name="矩形"/>
            <p:cNvSpPr/>
            <p:nvPr/>
          </p:nvSpPr>
          <p:spPr>
            <a:xfrm>
              <a:off x="1022468" y="130248"/>
              <a:ext cx="437371" cy="3496464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531">
                <a:lnSpc>
                  <a:spcPct val="80000"/>
                </a:lnSpc>
                <a:defRPr b="1" cap="all" sz="3800">
                  <a:solidFill>
                    <a:srgbClr val="222222"/>
                  </a:solidFill>
                  <a:latin typeface="Baskerville"/>
                  <a:ea typeface="Baskerville"/>
                  <a:cs typeface="Baskerville"/>
                  <a:sym typeface="Baskerville"/>
                </a:defRPr>
              </a:pPr>
            </a:p>
          </p:txBody>
        </p:sp>
        <p:sp>
          <p:nvSpPr>
            <p:cNvPr id="820" name="矩形"/>
            <p:cNvSpPr/>
            <p:nvPr/>
          </p:nvSpPr>
          <p:spPr>
            <a:xfrm>
              <a:off x="1306699" y="3280112"/>
              <a:ext cx="1647023" cy="397172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531">
                <a:lnSpc>
                  <a:spcPct val="80000"/>
                </a:lnSpc>
                <a:defRPr b="1" cap="all" sz="3800">
                  <a:solidFill>
                    <a:srgbClr val="222222"/>
                  </a:solidFill>
                  <a:latin typeface="Baskerville"/>
                  <a:ea typeface="Baskerville"/>
                  <a:cs typeface="Baskerville"/>
                  <a:sym typeface="Baskerville"/>
                </a:defRPr>
              </a:pPr>
            </a:p>
          </p:txBody>
        </p:sp>
        <p:pic>
          <p:nvPicPr>
            <p:cNvPr id="821" name="phone.png" descr="phone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1369554" y="319036"/>
              <a:ext cx="1521313" cy="302945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823" name="标题 1"/>
          <p:cNvSpPr txBox="1"/>
          <p:nvPr/>
        </p:nvSpPr>
        <p:spPr>
          <a:xfrm>
            <a:off x="2274707" y="4105916"/>
            <a:ext cx="1242822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视觉动效</a:t>
            </a:r>
          </a:p>
        </p:txBody>
      </p:sp>
      <p:sp>
        <p:nvSpPr>
          <p:cNvPr id="824" name="标题 1"/>
          <p:cNvSpPr txBox="1"/>
          <p:nvPr/>
        </p:nvSpPr>
        <p:spPr>
          <a:xfrm>
            <a:off x="5626472" y="4105916"/>
            <a:ext cx="1242821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交互动效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fade thruBlk="1"/>
      </p:transition>
    </mc:Choice>
    <mc:Fallback>
      <p:transition spd="fast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482165" fill="hold"/>
                                        <p:tgtEl>
                                          <p:spTgt spid="8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0">
                <p:cTn id="7" fill="hold" display="0">
                  <p:stCondLst>
                    <p:cond delay="indefinite"/>
                  </p:stCondLst>
                </p:cTn>
                <p:tgtEl>
                  <p:spTgt spid="810"/>
                </p:tgtEl>
              </p:cMediaNode>
            </p:video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827" name="标题 1"/>
          <p:cNvSpPr txBox="1"/>
          <p:nvPr/>
        </p:nvSpPr>
        <p:spPr>
          <a:xfrm>
            <a:off x="6791355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界面的动效的设计原则</a:t>
            </a:r>
          </a:p>
        </p:txBody>
      </p:sp>
      <p:sp>
        <p:nvSpPr>
          <p:cNvPr id="828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pic>
        <p:nvPicPr>
          <p:cNvPr id="829" name="gl_18.gif" descr="gl_18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99400" y="931810"/>
            <a:ext cx="6145200" cy="3072600"/>
          </a:xfrm>
          <a:prstGeom prst="rect">
            <a:avLst/>
          </a:prstGeom>
          <a:ln w="12700">
            <a:miter lim="400000"/>
          </a:ln>
        </p:spPr>
      </p:pic>
      <p:sp>
        <p:nvSpPr>
          <p:cNvPr id="830" name="矩形"/>
          <p:cNvSpPr/>
          <p:nvPr/>
        </p:nvSpPr>
        <p:spPr>
          <a:xfrm>
            <a:off x="3576011" y="2053052"/>
            <a:ext cx="1991978" cy="226534"/>
          </a:xfrm>
          <a:prstGeom prst="rect">
            <a:avLst/>
          </a:prstGeom>
          <a:solidFill>
            <a:srgbClr val="E6EEF9"/>
          </a:solidFill>
          <a:ln w="12700">
            <a:miter lim="400000"/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831" name="矩形"/>
          <p:cNvSpPr/>
          <p:nvPr/>
        </p:nvSpPr>
        <p:spPr>
          <a:xfrm>
            <a:off x="3791692" y="3587466"/>
            <a:ext cx="1560616" cy="226534"/>
          </a:xfrm>
          <a:prstGeom prst="rect">
            <a:avLst/>
          </a:prstGeom>
          <a:solidFill>
            <a:srgbClr val="F7E6E5"/>
          </a:solidFill>
          <a:ln w="12700">
            <a:miter lim="400000"/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832" name="标题 1"/>
          <p:cNvSpPr txBox="1"/>
          <p:nvPr/>
        </p:nvSpPr>
        <p:spPr>
          <a:xfrm>
            <a:off x="4204878" y="2096375"/>
            <a:ext cx="734243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没模糊</a:t>
            </a:r>
          </a:p>
        </p:txBody>
      </p:sp>
      <p:sp>
        <p:nvSpPr>
          <p:cNvPr id="833" name="标题 1"/>
          <p:cNvSpPr txBox="1"/>
          <p:nvPr/>
        </p:nvSpPr>
        <p:spPr>
          <a:xfrm>
            <a:off x="4204878" y="3656441"/>
            <a:ext cx="734243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solidFill>
                  <a:srgbClr val="E2A1A0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有模糊</a:t>
            </a:r>
          </a:p>
        </p:txBody>
      </p:sp>
      <p:pic>
        <p:nvPicPr>
          <p:cNvPr id="834" name="线条" descr="线条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18900000">
            <a:off x="6407544" y="3365328"/>
            <a:ext cx="604538" cy="38101"/>
          </a:xfrm>
          <a:prstGeom prst="rect">
            <a:avLst/>
          </a:prstGeom>
        </p:spPr>
      </p:pic>
      <p:pic>
        <p:nvPicPr>
          <p:cNvPr id="836" name="线条" descr="线条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 rot="2700000">
            <a:off x="6454383" y="3365328"/>
            <a:ext cx="622498" cy="38101"/>
          </a:xfrm>
          <a:prstGeom prst="rect">
            <a:avLst/>
          </a:prstGeom>
        </p:spPr>
      </p:pic>
      <p:pic>
        <p:nvPicPr>
          <p:cNvPr id="838" name="圆形" descr="圆形"/>
          <p:cNvPicPr>
            <a:picLocks noChangeAspect="0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515231" y="1624514"/>
            <a:ext cx="451332" cy="4513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fade thruBlk="1"/>
      </p:transition>
    </mc:Choice>
    <mc:Fallback>
      <p:transition spd="fast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00"/>
                            </p:stCondLst>
                            <p:childTnLst>
                              <p:par>
                                <p:cTn id="10" presetClass="entr" nodeType="afterEffect" presetSubtype="1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Class="entr" nodeType="clickEffect" presetID="9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18" dur="600"/>
                                        <p:tgtEl>
                                          <p:spTgt spid="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Class="entr" nodeType="afterEffect" presetID="9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22" dur="300"/>
                                        <p:tgtEl>
                                          <p:spTgt spid="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00"/>
                            </p:stCondLst>
                            <p:childTnLst>
                              <p:par>
                                <p:cTn id="24" presetClass="entr" nodeType="afterEffect" presetID="9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26" dur="300"/>
                                        <p:tgtEl>
                                          <p:spTgt spid="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834" grpId="4"/>
      <p:bldP build="whole" bldLvl="1" animBg="1" rev="0" advAuto="0" spid="836" grpId="5"/>
      <p:bldP build="whole" bldLvl="1" animBg="1" rev="0" advAuto="0" spid="833" grpId="2"/>
      <p:bldP build="whole" bldLvl="1" animBg="1" rev="0" advAuto="0" spid="838" grpId="3"/>
      <p:bldP build="whole" bldLvl="1" animBg="1" rev="0" advAuto="0" spid="832" grpId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842" name="标题 1"/>
          <p:cNvSpPr txBox="1"/>
          <p:nvPr/>
        </p:nvSpPr>
        <p:spPr>
          <a:xfrm>
            <a:off x="6791355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界面的动效的设计原则</a:t>
            </a:r>
          </a:p>
        </p:txBody>
      </p:sp>
      <p:sp>
        <p:nvSpPr>
          <p:cNvPr id="843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pic>
        <p:nvPicPr>
          <p:cNvPr id="844" name="gl_21.gif" descr="gl_21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70000" y="920750"/>
            <a:ext cx="6604000" cy="3302000"/>
          </a:xfrm>
          <a:prstGeom prst="rect">
            <a:avLst/>
          </a:prstGeom>
          <a:ln w="12700">
            <a:miter lim="400000"/>
          </a:ln>
        </p:spPr>
      </p:pic>
      <p:sp>
        <p:nvSpPr>
          <p:cNvPr id="845" name="矩形"/>
          <p:cNvSpPr/>
          <p:nvPr/>
        </p:nvSpPr>
        <p:spPr>
          <a:xfrm>
            <a:off x="2884444" y="3928194"/>
            <a:ext cx="1270001" cy="226534"/>
          </a:xfrm>
          <a:prstGeom prst="rect">
            <a:avLst/>
          </a:prstGeom>
          <a:solidFill>
            <a:srgbClr val="E6EEF9"/>
          </a:solidFill>
          <a:ln w="12700">
            <a:miter lim="400000"/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846" name="矩形"/>
          <p:cNvSpPr/>
          <p:nvPr/>
        </p:nvSpPr>
        <p:spPr>
          <a:xfrm>
            <a:off x="4980322" y="3928194"/>
            <a:ext cx="1270001" cy="226534"/>
          </a:xfrm>
          <a:prstGeom prst="rect">
            <a:avLst/>
          </a:prstGeom>
          <a:solidFill>
            <a:srgbClr val="F7E6E5"/>
          </a:solidFill>
          <a:ln w="12700">
            <a:miter lim="400000"/>
          </a:ln>
        </p:spPr>
        <p:txBody>
          <a:bodyPr lIns="0" tIns="0" rIns="0" bIns="0"/>
          <a:lstStyle/>
          <a:p>
            <a:pPr/>
          </a:p>
        </p:txBody>
      </p:sp>
      <p:pic>
        <p:nvPicPr>
          <p:cNvPr id="847" name="线条" descr="线条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18900000">
            <a:off x="6177522" y="3649470"/>
            <a:ext cx="604538" cy="38101"/>
          </a:xfrm>
          <a:prstGeom prst="rect">
            <a:avLst/>
          </a:prstGeom>
        </p:spPr>
      </p:pic>
      <p:pic>
        <p:nvPicPr>
          <p:cNvPr id="849" name="线条" descr="线条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 rot="2700000">
            <a:off x="6224361" y="3649470"/>
            <a:ext cx="622498" cy="38101"/>
          </a:xfrm>
          <a:prstGeom prst="rect">
            <a:avLst/>
          </a:prstGeom>
        </p:spPr>
      </p:pic>
      <p:pic>
        <p:nvPicPr>
          <p:cNvPr id="851" name="圆形" descr="圆形"/>
          <p:cNvPicPr>
            <a:picLocks noChangeAspect="0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404996" y="3442854"/>
            <a:ext cx="451332" cy="451332"/>
          </a:xfrm>
          <a:prstGeom prst="rect">
            <a:avLst/>
          </a:prstGeom>
        </p:spPr>
      </p:pic>
      <p:sp>
        <p:nvSpPr>
          <p:cNvPr id="853" name="标题 1"/>
          <p:cNvSpPr txBox="1"/>
          <p:nvPr/>
        </p:nvSpPr>
        <p:spPr>
          <a:xfrm>
            <a:off x="2569721" y="4299166"/>
            <a:ext cx="4004558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1600">
                <a:solidFill>
                  <a:srgbClr val="5C8FDC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除特殊情况外，不推荐使用碰撞弹跳效果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fade thruBlk="1"/>
      </p:transition>
    </mc:Choice>
    <mc:Fallback>
      <p:transition spd="fast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ID="9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13" dur="600"/>
                                        <p:tgtEl>
                                          <p:spTgt spid="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Class="entr" nodeType="afterEffect" presetID="9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17" dur="300"/>
                                        <p:tgtEl>
                                          <p:spTgt spid="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"/>
                            </p:stCondLst>
                            <p:childTnLst>
                              <p:par>
                                <p:cTn id="19" presetClass="entr" nodeType="afterEffect" presetID="9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21" dur="300"/>
                                        <p:tgtEl>
                                          <p:spTgt spid="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847" grpId="3"/>
      <p:bldP build="whole" bldLvl="1" animBg="1" rev="0" advAuto="0" spid="851" grpId="2"/>
      <p:bldP build="whole" bldLvl="1" animBg="1" rev="0" advAuto="0" spid="853" grpId="1"/>
      <p:bldP build="whole" bldLvl="1" animBg="1" rev="0" advAuto="0" spid="849" grpId="4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856" name="标题 1"/>
          <p:cNvSpPr txBox="1"/>
          <p:nvPr/>
        </p:nvSpPr>
        <p:spPr>
          <a:xfrm>
            <a:off x="6791355" y="193665"/>
            <a:ext cx="2328474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界面的动效的设计原则</a:t>
            </a:r>
          </a:p>
        </p:txBody>
      </p:sp>
      <p:sp>
        <p:nvSpPr>
          <p:cNvPr id="857" name="标题 1"/>
          <p:cNvSpPr txBox="1"/>
          <p:nvPr/>
        </p:nvSpPr>
        <p:spPr>
          <a:xfrm>
            <a:off x="2211897" y="193665"/>
            <a:ext cx="476200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pic>
        <p:nvPicPr>
          <p:cNvPr id="858" name="01_output_1.gif" descr="01_output_1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64777" y="1534082"/>
            <a:ext cx="1524001" cy="1524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859" name="03_output_1.gif" descr="03_output_1.gi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355222" y="1534082"/>
            <a:ext cx="1524001" cy="1524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860" name="02_output_1.gif" descr="02_output_1.gif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810000" y="1534082"/>
            <a:ext cx="1524000" cy="1524001"/>
          </a:xfrm>
          <a:prstGeom prst="rect">
            <a:avLst/>
          </a:prstGeom>
          <a:ln w="12700">
            <a:miter lim="400000"/>
          </a:ln>
        </p:spPr>
      </p:pic>
      <p:sp>
        <p:nvSpPr>
          <p:cNvPr id="861" name="标题 1"/>
          <p:cNvSpPr txBox="1"/>
          <p:nvPr/>
        </p:nvSpPr>
        <p:spPr>
          <a:xfrm>
            <a:off x="1519451" y="3186784"/>
            <a:ext cx="1014652" cy="487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24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自然</a:t>
            </a:r>
          </a:p>
        </p:txBody>
      </p:sp>
      <p:sp>
        <p:nvSpPr>
          <p:cNvPr id="862" name="标题 1"/>
          <p:cNvSpPr txBox="1"/>
          <p:nvPr/>
        </p:nvSpPr>
        <p:spPr>
          <a:xfrm>
            <a:off x="4064674" y="3186784"/>
            <a:ext cx="1014652" cy="487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24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高效</a:t>
            </a:r>
          </a:p>
        </p:txBody>
      </p:sp>
      <p:sp>
        <p:nvSpPr>
          <p:cNvPr id="863" name="标题 1"/>
          <p:cNvSpPr txBox="1"/>
          <p:nvPr/>
        </p:nvSpPr>
        <p:spPr>
          <a:xfrm>
            <a:off x="6609897" y="3186784"/>
            <a:ext cx="1014651" cy="487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24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克制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fade thruBlk="1"/>
      </p:transition>
    </mc:Choice>
    <mc:Fallback>
      <p:transition spd="fast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标题 1"/>
          <p:cNvSpPr txBox="1"/>
          <p:nvPr/>
        </p:nvSpPr>
        <p:spPr>
          <a:xfrm>
            <a:off x="1153948" y="873253"/>
            <a:ext cx="946993" cy="640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32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sp>
        <p:nvSpPr>
          <p:cNvPr id="152" name="标题 1"/>
          <p:cNvSpPr txBox="1"/>
          <p:nvPr/>
        </p:nvSpPr>
        <p:spPr>
          <a:xfrm>
            <a:off x="1139514" y="1818075"/>
            <a:ext cx="3021161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了解界面动效</a:t>
            </a:r>
          </a:p>
        </p:txBody>
      </p:sp>
      <p:sp>
        <p:nvSpPr>
          <p:cNvPr id="153" name="标题 1"/>
          <p:cNvSpPr txBox="1"/>
          <p:nvPr/>
        </p:nvSpPr>
        <p:spPr>
          <a:xfrm>
            <a:off x="1139514" y="2391409"/>
            <a:ext cx="3443556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界面动效常用的实现工具</a:t>
            </a:r>
          </a:p>
        </p:txBody>
      </p:sp>
      <p:sp>
        <p:nvSpPr>
          <p:cNvPr id="154" name="标题 1"/>
          <p:cNvSpPr txBox="1"/>
          <p:nvPr/>
        </p:nvSpPr>
        <p:spPr>
          <a:xfrm>
            <a:off x="1139514" y="2964744"/>
            <a:ext cx="3443556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rPr>
                <a:solidFill>
                  <a:srgbClr val="FF2631"/>
                </a:solidFill>
              </a:rPr>
              <a:t>*</a:t>
            </a:r>
            <a:r>
              <a:t>界面的动效的设计原则</a:t>
            </a:r>
          </a:p>
        </p:txBody>
      </p:sp>
      <p:sp>
        <p:nvSpPr>
          <p:cNvPr id="155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4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Class="entr" nodeType="afterEffect" presetSubtype="4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Class="entr" nodeType="afterEffect" presetSubtype="4" presetID="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54" grpId="3"/>
      <p:bldP build="whole" bldLvl="1" animBg="1" rev="0" advAuto="0" spid="153" grpId="2"/>
      <p:bldP build="whole" bldLvl="1" animBg="1" rev="0" advAuto="0" spid="152" grpId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5" name="标题 1"/>
          <p:cNvSpPr txBox="1"/>
          <p:nvPr/>
        </p:nvSpPr>
        <p:spPr>
          <a:xfrm>
            <a:off x="2171551" y="2071283"/>
            <a:ext cx="946994" cy="640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32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sp>
        <p:nvSpPr>
          <p:cNvPr id="866" name="标题 1"/>
          <p:cNvSpPr txBox="1"/>
          <p:nvPr/>
        </p:nvSpPr>
        <p:spPr>
          <a:xfrm>
            <a:off x="6025455" y="2071283"/>
            <a:ext cx="946993" cy="640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32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实践</a:t>
            </a:r>
          </a:p>
        </p:txBody>
      </p:sp>
      <p:sp>
        <p:nvSpPr>
          <p:cNvPr id="867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9" name="标题 1"/>
          <p:cNvSpPr txBox="1"/>
          <p:nvPr/>
        </p:nvSpPr>
        <p:spPr>
          <a:xfrm>
            <a:off x="2171551" y="2071283"/>
            <a:ext cx="946994" cy="640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32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sp>
        <p:nvSpPr>
          <p:cNvPr id="870" name="标题 1"/>
          <p:cNvSpPr txBox="1"/>
          <p:nvPr/>
        </p:nvSpPr>
        <p:spPr>
          <a:xfrm>
            <a:off x="6025455" y="2071283"/>
            <a:ext cx="946993" cy="640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32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实践</a:t>
            </a:r>
          </a:p>
        </p:txBody>
      </p:sp>
      <p:sp>
        <p:nvSpPr>
          <p:cNvPr id="871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3" name="标题 1"/>
          <p:cNvSpPr txBox="1"/>
          <p:nvPr/>
        </p:nvSpPr>
        <p:spPr>
          <a:xfrm>
            <a:off x="1153948" y="873253"/>
            <a:ext cx="946993" cy="640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32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实践</a:t>
            </a:r>
          </a:p>
        </p:txBody>
      </p:sp>
      <p:sp>
        <p:nvSpPr>
          <p:cNvPr id="874" name="标题 1"/>
          <p:cNvSpPr txBox="1"/>
          <p:nvPr/>
        </p:nvSpPr>
        <p:spPr>
          <a:xfrm>
            <a:off x="1139514" y="1818075"/>
            <a:ext cx="3021161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如何在AE中调整各项参数</a:t>
            </a:r>
          </a:p>
        </p:txBody>
      </p:sp>
      <p:sp>
        <p:nvSpPr>
          <p:cNvPr id="875" name="标题 1"/>
          <p:cNvSpPr txBox="1"/>
          <p:nvPr/>
        </p:nvSpPr>
        <p:spPr>
          <a:xfrm>
            <a:off x="1139514" y="2391409"/>
            <a:ext cx="3834799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rPr>
                <a:solidFill>
                  <a:srgbClr val="FF2600"/>
                </a:solidFill>
              </a:rPr>
              <a:t>*</a:t>
            </a:r>
            <a:r>
              <a:t>案例：制作一个简单的界面动效</a:t>
            </a:r>
          </a:p>
        </p:txBody>
      </p:sp>
      <p:sp>
        <p:nvSpPr>
          <p:cNvPr id="876" name="标题 1"/>
          <p:cNvSpPr txBox="1"/>
          <p:nvPr/>
        </p:nvSpPr>
        <p:spPr>
          <a:xfrm>
            <a:off x="1139514" y="2964744"/>
            <a:ext cx="3443556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如何输出参数文档</a:t>
            </a:r>
          </a:p>
        </p:txBody>
      </p:sp>
      <p:sp>
        <p:nvSpPr>
          <p:cNvPr id="877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4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Class="entr" nodeType="afterEffect" presetSubtype="4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Class="entr" nodeType="afterEffect" presetSubtype="4" presetID="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874" grpId="1"/>
      <p:bldP build="whole" bldLvl="1" animBg="1" rev="0" advAuto="0" spid="875" grpId="2"/>
      <p:bldP build="whole" bldLvl="1" animBg="1" rev="0" advAuto="0" spid="876" grpId="3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标题 1"/>
          <p:cNvSpPr txBox="1"/>
          <p:nvPr/>
        </p:nvSpPr>
        <p:spPr>
          <a:xfrm>
            <a:off x="1153948" y="873253"/>
            <a:ext cx="946993" cy="640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32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实践</a:t>
            </a:r>
          </a:p>
        </p:txBody>
      </p:sp>
      <p:sp>
        <p:nvSpPr>
          <p:cNvPr id="880" name="标题 1"/>
          <p:cNvSpPr txBox="1"/>
          <p:nvPr/>
        </p:nvSpPr>
        <p:spPr>
          <a:xfrm>
            <a:off x="1139514" y="2391409"/>
            <a:ext cx="3834799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*</a:t>
            </a:r>
            <a:r>
              <a:t>案例：制作一个简单的界面动效</a:t>
            </a:r>
          </a:p>
        </p:txBody>
      </p:sp>
      <p:sp>
        <p:nvSpPr>
          <p:cNvPr id="881" name="标题 1"/>
          <p:cNvSpPr txBox="1"/>
          <p:nvPr/>
        </p:nvSpPr>
        <p:spPr>
          <a:xfrm>
            <a:off x="1139514" y="2964744"/>
            <a:ext cx="3443556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如何输出参数文档</a:t>
            </a:r>
          </a:p>
        </p:txBody>
      </p:sp>
      <p:sp>
        <p:nvSpPr>
          <p:cNvPr id="882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883" name="标题 1"/>
          <p:cNvSpPr txBox="1"/>
          <p:nvPr/>
        </p:nvSpPr>
        <p:spPr>
          <a:xfrm>
            <a:off x="1139514" y="1818075"/>
            <a:ext cx="3021161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如何在AE中调整各项参数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" name="标题 1"/>
          <p:cNvSpPr txBox="1"/>
          <p:nvPr/>
        </p:nvSpPr>
        <p:spPr>
          <a:xfrm>
            <a:off x="2026318" y="2359659"/>
            <a:ext cx="1126339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2000">
                <a:solidFill>
                  <a:srgbClr val="535353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动画方式</a:t>
            </a:r>
          </a:p>
        </p:txBody>
      </p:sp>
      <p:sp>
        <p:nvSpPr>
          <p:cNvPr id="886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887" name="标题 1"/>
          <p:cNvSpPr txBox="1"/>
          <p:nvPr/>
        </p:nvSpPr>
        <p:spPr>
          <a:xfrm>
            <a:off x="6544307" y="193665"/>
            <a:ext cx="2622832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如何在AE中调整各项参数</a:t>
            </a:r>
          </a:p>
        </p:txBody>
      </p:sp>
      <p:sp>
        <p:nvSpPr>
          <p:cNvPr id="888" name="标题 1"/>
          <p:cNvSpPr txBox="1"/>
          <p:nvPr/>
        </p:nvSpPr>
        <p:spPr>
          <a:xfrm>
            <a:off x="4008830" y="2359659"/>
            <a:ext cx="1126339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2000">
                <a:solidFill>
                  <a:srgbClr val="535353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持续时间</a:t>
            </a:r>
          </a:p>
        </p:txBody>
      </p:sp>
      <p:sp>
        <p:nvSpPr>
          <p:cNvPr id="889" name="标题 1"/>
          <p:cNvSpPr txBox="1"/>
          <p:nvPr/>
        </p:nvSpPr>
        <p:spPr>
          <a:xfrm>
            <a:off x="5991342" y="2359659"/>
            <a:ext cx="1126339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2000">
                <a:solidFill>
                  <a:srgbClr val="535353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运动曲线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4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Class="entr" nodeType="afterEffect" presetSubtype="4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Class="entr" nodeType="afterEffect" presetSubtype="4" presetID="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888" grpId="2"/>
      <p:bldP build="whole" bldLvl="1" animBg="1" rev="0" advAuto="0" spid="889" grpId="3"/>
      <p:bldP build="whole" bldLvl="1" animBg="1" rev="0" advAuto="0" spid="885" grpId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892" name="标题 1"/>
          <p:cNvSpPr txBox="1"/>
          <p:nvPr/>
        </p:nvSpPr>
        <p:spPr>
          <a:xfrm>
            <a:off x="6544307" y="193665"/>
            <a:ext cx="2622832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如何在AE中调整各项参数</a:t>
            </a:r>
          </a:p>
        </p:txBody>
      </p:sp>
      <p:sp>
        <p:nvSpPr>
          <p:cNvPr id="893" name="标题 1"/>
          <p:cNvSpPr txBox="1"/>
          <p:nvPr/>
        </p:nvSpPr>
        <p:spPr>
          <a:xfrm>
            <a:off x="3061419" y="2359659"/>
            <a:ext cx="3021162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2000">
                <a:solidFill>
                  <a:srgbClr val="535353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演示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4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893" grpId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标题 1"/>
          <p:cNvSpPr txBox="1"/>
          <p:nvPr/>
        </p:nvSpPr>
        <p:spPr>
          <a:xfrm>
            <a:off x="1153948" y="873253"/>
            <a:ext cx="946993" cy="640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32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实践</a:t>
            </a:r>
          </a:p>
        </p:txBody>
      </p:sp>
      <p:sp>
        <p:nvSpPr>
          <p:cNvPr id="896" name="标题 1"/>
          <p:cNvSpPr txBox="1"/>
          <p:nvPr/>
        </p:nvSpPr>
        <p:spPr>
          <a:xfrm>
            <a:off x="1139514" y="1818075"/>
            <a:ext cx="3021161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如何在AE中调整各项参数</a:t>
            </a:r>
          </a:p>
        </p:txBody>
      </p:sp>
      <p:sp>
        <p:nvSpPr>
          <p:cNvPr id="897" name="标题 1"/>
          <p:cNvSpPr txBox="1"/>
          <p:nvPr/>
        </p:nvSpPr>
        <p:spPr>
          <a:xfrm>
            <a:off x="1139514" y="2391409"/>
            <a:ext cx="3834799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rPr>
                <a:solidFill>
                  <a:srgbClr val="FF2600"/>
                </a:solidFill>
              </a:rPr>
              <a:t>*</a:t>
            </a:r>
            <a:r>
              <a:t>案例：制作一个简单的界面动效</a:t>
            </a:r>
          </a:p>
        </p:txBody>
      </p:sp>
      <p:sp>
        <p:nvSpPr>
          <p:cNvPr id="898" name="标题 1"/>
          <p:cNvSpPr txBox="1"/>
          <p:nvPr/>
        </p:nvSpPr>
        <p:spPr>
          <a:xfrm>
            <a:off x="1139514" y="2964744"/>
            <a:ext cx="3443556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如何输出参数文档</a:t>
            </a:r>
          </a:p>
        </p:txBody>
      </p:sp>
      <p:sp>
        <p:nvSpPr>
          <p:cNvPr id="899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" name="标题 1"/>
          <p:cNvSpPr txBox="1"/>
          <p:nvPr/>
        </p:nvSpPr>
        <p:spPr>
          <a:xfrm>
            <a:off x="3061419" y="2359659"/>
            <a:ext cx="3021162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2000">
                <a:solidFill>
                  <a:srgbClr val="535353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演示</a:t>
            </a:r>
          </a:p>
        </p:txBody>
      </p:sp>
      <p:sp>
        <p:nvSpPr>
          <p:cNvPr id="902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903" name="标题 1"/>
          <p:cNvSpPr txBox="1"/>
          <p:nvPr/>
        </p:nvSpPr>
        <p:spPr>
          <a:xfrm>
            <a:off x="7245195" y="193665"/>
            <a:ext cx="2328475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如何输出参数文档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4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901" grpId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5" name="标题 1"/>
          <p:cNvSpPr txBox="1"/>
          <p:nvPr/>
        </p:nvSpPr>
        <p:spPr>
          <a:xfrm>
            <a:off x="1153948" y="873253"/>
            <a:ext cx="946993" cy="640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32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实践</a:t>
            </a:r>
          </a:p>
        </p:txBody>
      </p:sp>
      <p:sp>
        <p:nvSpPr>
          <p:cNvPr id="906" name="标题 1"/>
          <p:cNvSpPr txBox="1"/>
          <p:nvPr/>
        </p:nvSpPr>
        <p:spPr>
          <a:xfrm>
            <a:off x="1139514" y="1818075"/>
            <a:ext cx="3021161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如何在AE中调整各项参数</a:t>
            </a:r>
          </a:p>
        </p:txBody>
      </p:sp>
      <p:sp>
        <p:nvSpPr>
          <p:cNvPr id="907" name="标题 1"/>
          <p:cNvSpPr txBox="1"/>
          <p:nvPr/>
        </p:nvSpPr>
        <p:spPr>
          <a:xfrm>
            <a:off x="1139514" y="2964744"/>
            <a:ext cx="3443556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如何输出参数文档</a:t>
            </a:r>
          </a:p>
        </p:txBody>
      </p:sp>
      <p:sp>
        <p:nvSpPr>
          <p:cNvPr id="908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909" name="标题 1"/>
          <p:cNvSpPr txBox="1"/>
          <p:nvPr/>
        </p:nvSpPr>
        <p:spPr>
          <a:xfrm>
            <a:off x="1139514" y="2391409"/>
            <a:ext cx="3834799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/>
          <a:p>
            <a:pPr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*</a:t>
            </a:r>
            <a:r>
              <a:t>案例：制作一个简单的界面动效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pic>
        <p:nvPicPr>
          <p:cNvPr id="912" name="图像" descr="图像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51075" y="1850931"/>
            <a:ext cx="2162456" cy="1441638"/>
          </a:xfrm>
          <a:prstGeom prst="rect">
            <a:avLst/>
          </a:prstGeom>
          <a:ln w="12700">
            <a:miter lim="400000"/>
          </a:ln>
        </p:spPr>
      </p:pic>
      <p:pic>
        <p:nvPicPr>
          <p:cNvPr id="913" name="图像" descr="图像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213350" y="2052674"/>
            <a:ext cx="1038151" cy="1038152"/>
          </a:xfrm>
          <a:prstGeom prst="rect">
            <a:avLst/>
          </a:prstGeom>
          <a:ln w="12700">
            <a:miter lim="400000"/>
          </a:ln>
        </p:spPr>
      </p:pic>
      <p:sp>
        <p:nvSpPr>
          <p:cNvPr id="914" name="标题 1"/>
          <p:cNvSpPr txBox="1"/>
          <p:nvPr/>
        </p:nvSpPr>
        <p:spPr>
          <a:xfrm>
            <a:off x="7245195" y="193665"/>
            <a:ext cx="2328475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如何输出参数文档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标题 1"/>
          <p:cNvSpPr txBox="1"/>
          <p:nvPr/>
        </p:nvSpPr>
        <p:spPr>
          <a:xfrm>
            <a:off x="1153948" y="873253"/>
            <a:ext cx="946993" cy="640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b="1" sz="32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理论</a:t>
            </a:r>
          </a:p>
        </p:txBody>
      </p:sp>
      <p:sp>
        <p:nvSpPr>
          <p:cNvPr id="158" name="标题 1"/>
          <p:cNvSpPr txBox="1"/>
          <p:nvPr/>
        </p:nvSpPr>
        <p:spPr>
          <a:xfrm>
            <a:off x="1139514" y="1818075"/>
            <a:ext cx="3021161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了解界面动效</a:t>
            </a:r>
          </a:p>
        </p:txBody>
      </p:sp>
      <p:sp>
        <p:nvSpPr>
          <p:cNvPr id="159" name="标题 1"/>
          <p:cNvSpPr txBox="1"/>
          <p:nvPr/>
        </p:nvSpPr>
        <p:spPr>
          <a:xfrm>
            <a:off x="1139514" y="2391409"/>
            <a:ext cx="3443556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界面动效常用的实现工具</a:t>
            </a:r>
          </a:p>
        </p:txBody>
      </p:sp>
      <p:sp>
        <p:nvSpPr>
          <p:cNvPr id="160" name="标题 1"/>
          <p:cNvSpPr txBox="1"/>
          <p:nvPr/>
        </p:nvSpPr>
        <p:spPr>
          <a:xfrm>
            <a:off x="1139514" y="2964744"/>
            <a:ext cx="3443556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20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*界面的动效的设计原则</a:t>
            </a:r>
          </a:p>
        </p:txBody>
      </p:sp>
      <p:sp>
        <p:nvSpPr>
          <p:cNvPr id="161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6" name="图像" descr="图像"/>
          <p:cNvPicPr>
            <a:picLocks noChangeAspect="1"/>
          </p:cNvPicPr>
          <p:nvPr/>
        </p:nvPicPr>
        <p:blipFill>
          <a:blip r:embed="rId2">
            <a:extLst/>
          </a:blip>
          <a:srcRect l="0" t="7952" r="0" b="44432"/>
          <a:stretch>
            <a:fillRect/>
          </a:stretch>
        </p:blipFill>
        <p:spPr>
          <a:xfrm>
            <a:off x="0" y="2185207"/>
            <a:ext cx="9144001" cy="3330428"/>
          </a:xfrm>
          <a:prstGeom prst="rect">
            <a:avLst/>
          </a:prstGeom>
          <a:ln w="12700">
            <a:miter lim="400000"/>
          </a:ln>
        </p:spPr>
      </p:pic>
      <p:sp>
        <p:nvSpPr>
          <p:cNvPr id="917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918" name="矩形"/>
          <p:cNvSpPr/>
          <p:nvPr/>
        </p:nvSpPr>
        <p:spPr>
          <a:xfrm>
            <a:off x="-186440" y="2739312"/>
            <a:ext cx="9516880" cy="294856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919" name="标题 1"/>
          <p:cNvSpPr txBox="1"/>
          <p:nvPr/>
        </p:nvSpPr>
        <p:spPr>
          <a:xfrm>
            <a:off x="7245195" y="193665"/>
            <a:ext cx="2328475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如何输出参数文档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fade thruBlk="1"/>
      </p:transition>
    </mc:Choice>
    <mc:Fallback>
      <p:transition spd="fast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" name="图像" descr="图像"/>
          <p:cNvPicPr>
            <a:picLocks noChangeAspect="1"/>
          </p:cNvPicPr>
          <p:nvPr/>
        </p:nvPicPr>
        <p:blipFill>
          <a:blip r:embed="rId2">
            <a:extLst/>
          </a:blip>
          <a:srcRect l="0" t="7952" r="0" b="44432"/>
          <a:stretch>
            <a:fillRect/>
          </a:stretch>
        </p:blipFill>
        <p:spPr>
          <a:xfrm>
            <a:off x="0" y="764369"/>
            <a:ext cx="9144001" cy="3330428"/>
          </a:xfrm>
          <a:prstGeom prst="rect">
            <a:avLst/>
          </a:prstGeom>
          <a:ln w="12700">
            <a:miter lim="400000"/>
          </a:ln>
        </p:spPr>
      </p:pic>
      <p:sp>
        <p:nvSpPr>
          <p:cNvPr id="922" name="矩形"/>
          <p:cNvSpPr/>
          <p:nvPr/>
        </p:nvSpPr>
        <p:spPr>
          <a:xfrm>
            <a:off x="-49536" y="1313122"/>
            <a:ext cx="9243071" cy="2981454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923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924" name="标题 1"/>
          <p:cNvSpPr txBox="1"/>
          <p:nvPr/>
        </p:nvSpPr>
        <p:spPr>
          <a:xfrm>
            <a:off x="7245195" y="193665"/>
            <a:ext cx="2328475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如何输出参数文档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6" name="图像" descr="图像"/>
          <p:cNvPicPr>
            <a:picLocks noChangeAspect="1"/>
          </p:cNvPicPr>
          <p:nvPr/>
        </p:nvPicPr>
        <p:blipFill>
          <a:blip r:embed="rId2">
            <a:extLst/>
          </a:blip>
          <a:srcRect l="0" t="7952" r="0" b="44432"/>
          <a:stretch>
            <a:fillRect/>
          </a:stretch>
        </p:blipFill>
        <p:spPr>
          <a:xfrm>
            <a:off x="0" y="764369"/>
            <a:ext cx="9144001" cy="3330428"/>
          </a:xfrm>
          <a:prstGeom prst="rect">
            <a:avLst/>
          </a:prstGeom>
          <a:ln w="12700">
            <a:miter lim="400000"/>
          </a:ln>
        </p:spPr>
      </p:pic>
      <p:sp>
        <p:nvSpPr>
          <p:cNvPr id="927" name="矩形"/>
          <p:cNvSpPr/>
          <p:nvPr/>
        </p:nvSpPr>
        <p:spPr>
          <a:xfrm>
            <a:off x="1019128" y="1313122"/>
            <a:ext cx="9243071" cy="312388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defRPr sz="1400"/>
            </a:pPr>
          </a:p>
        </p:txBody>
      </p:sp>
      <p:sp>
        <p:nvSpPr>
          <p:cNvPr id="928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929" name="标题 1"/>
          <p:cNvSpPr txBox="1"/>
          <p:nvPr/>
        </p:nvSpPr>
        <p:spPr>
          <a:xfrm>
            <a:off x="7245195" y="193665"/>
            <a:ext cx="2328475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如何输出参数文档</a:t>
            </a:r>
          </a:p>
        </p:txBody>
      </p:sp>
      <p:pic>
        <p:nvPicPr>
          <p:cNvPr id="930" name="线条" descr="线条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74849" y="2502607"/>
            <a:ext cx="664139" cy="25401"/>
          </a:xfrm>
          <a:prstGeom prst="rect">
            <a:avLst/>
          </a:prstGeom>
        </p:spPr>
      </p:pic>
      <p:pic>
        <p:nvPicPr>
          <p:cNvPr id="932" name="线条" descr="线条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37983" y="3922901"/>
            <a:ext cx="537871" cy="254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9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7" dur="600"/>
                                        <p:tgtEl>
                                          <p:spTgt spid="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ID="9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12" dur="600"/>
                                        <p:tgtEl>
                                          <p:spTgt spid="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Class="exit" nodeType="afterEffect" presetID="9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>
                                        <p:cTn id="15" dur="500" fill="hold"/>
                                        <p:tgtEl>
                                          <p:spTgt spid="9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932" grpId="2"/>
      <p:bldP build="whole" bldLvl="1" animBg="1" rev="0" advAuto="0" spid="930" grpId="1"/>
      <p:bldP build="whole" bldLvl="1" animBg="1" rev="0" advAuto="0" spid="930" grpId="3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5" name="图像" descr="图像"/>
          <p:cNvPicPr>
            <a:picLocks noChangeAspect="1"/>
          </p:cNvPicPr>
          <p:nvPr/>
        </p:nvPicPr>
        <p:blipFill>
          <a:blip r:embed="rId2">
            <a:extLst/>
          </a:blip>
          <a:srcRect l="0" t="7952" r="0" b="44432"/>
          <a:stretch>
            <a:fillRect/>
          </a:stretch>
        </p:blipFill>
        <p:spPr>
          <a:xfrm>
            <a:off x="0" y="764369"/>
            <a:ext cx="9144001" cy="3330428"/>
          </a:xfrm>
          <a:prstGeom prst="rect">
            <a:avLst/>
          </a:prstGeom>
          <a:ln w="12700">
            <a:miter lim="400000"/>
          </a:ln>
        </p:spPr>
      </p:pic>
      <p:sp>
        <p:nvSpPr>
          <p:cNvPr id="936" name="矩形"/>
          <p:cNvSpPr/>
          <p:nvPr/>
        </p:nvSpPr>
        <p:spPr>
          <a:xfrm>
            <a:off x="2112276" y="1313122"/>
            <a:ext cx="9243071" cy="500789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defRPr sz="1400"/>
            </a:pPr>
          </a:p>
        </p:txBody>
      </p:sp>
      <p:sp>
        <p:nvSpPr>
          <p:cNvPr id="937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938" name="标题 1"/>
          <p:cNvSpPr txBox="1"/>
          <p:nvPr/>
        </p:nvSpPr>
        <p:spPr>
          <a:xfrm>
            <a:off x="7245195" y="193665"/>
            <a:ext cx="2328475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如何输出参数文档</a:t>
            </a:r>
          </a:p>
        </p:txBody>
      </p:sp>
      <p:pic>
        <p:nvPicPr>
          <p:cNvPr id="939" name="圆角矩形" descr="圆角矩形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23607" y="1453278"/>
            <a:ext cx="889001" cy="2558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9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7" dur="1000"/>
                                        <p:tgtEl>
                                          <p:spTgt spid="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939" grpId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" name="图像" descr="图像"/>
          <p:cNvPicPr>
            <a:picLocks noChangeAspect="1"/>
          </p:cNvPicPr>
          <p:nvPr/>
        </p:nvPicPr>
        <p:blipFill>
          <a:blip r:embed="rId2">
            <a:extLst/>
          </a:blip>
          <a:srcRect l="0" t="7952" r="0" b="44432"/>
          <a:stretch>
            <a:fillRect/>
          </a:stretch>
        </p:blipFill>
        <p:spPr>
          <a:xfrm>
            <a:off x="0" y="764369"/>
            <a:ext cx="9144001" cy="3330428"/>
          </a:xfrm>
          <a:prstGeom prst="rect">
            <a:avLst/>
          </a:prstGeom>
          <a:ln w="12700">
            <a:miter lim="400000"/>
          </a:ln>
        </p:spPr>
      </p:pic>
      <p:sp>
        <p:nvSpPr>
          <p:cNvPr id="943" name="矩形"/>
          <p:cNvSpPr/>
          <p:nvPr/>
        </p:nvSpPr>
        <p:spPr>
          <a:xfrm>
            <a:off x="2854340" y="1313122"/>
            <a:ext cx="9243071" cy="500789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defRPr sz="1400"/>
            </a:pPr>
          </a:p>
        </p:txBody>
      </p:sp>
      <p:sp>
        <p:nvSpPr>
          <p:cNvPr id="944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945" name="标题 1"/>
          <p:cNvSpPr txBox="1"/>
          <p:nvPr/>
        </p:nvSpPr>
        <p:spPr>
          <a:xfrm>
            <a:off x="7245195" y="193665"/>
            <a:ext cx="2328475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如何输出参数文档</a:t>
            </a:r>
          </a:p>
        </p:txBody>
      </p:sp>
      <p:pic>
        <p:nvPicPr>
          <p:cNvPr id="946" name="圆角矩形" descr="圆角矩形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186054" y="1398982"/>
            <a:ext cx="616493" cy="26127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9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7" dur="1000"/>
                                        <p:tgtEl>
                                          <p:spTgt spid="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946" grpId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9" name="图像" descr="图像"/>
          <p:cNvPicPr>
            <a:picLocks noChangeAspect="1"/>
          </p:cNvPicPr>
          <p:nvPr/>
        </p:nvPicPr>
        <p:blipFill>
          <a:blip r:embed="rId2">
            <a:extLst/>
          </a:blip>
          <a:srcRect l="0" t="7952" r="0" b="44432"/>
          <a:stretch>
            <a:fillRect/>
          </a:stretch>
        </p:blipFill>
        <p:spPr>
          <a:xfrm>
            <a:off x="0" y="764369"/>
            <a:ext cx="9144001" cy="3330428"/>
          </a:xfrm>
          <a:prstGeom prst="rect">
            <a:avLst/>
          </a:prstGeom>
          <a:ln w="12700">
            <a:miter lim="400000"/>
          </a:ln>
        </p:spPr>
      </p:pic>
      <p:sp>
        <p:nvSpPr>
          <p:cNvPr id="950" name="矩形"/>
          <p:cNvSpPr/>
          <p:nvPr/>
        </p:nvSpPr>
        <p:spPr>
          <a:xfrm>
            <a:off x="3907592" y="1313122"/>
            <a:ext cx="9243071" cy="500789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defRPr sz="1400"/>
            </a:pPr>
          </a:p>
        </p:txBody>
      </p:sp>
      <p:sp>
        <p:nvSpPr>
          <p:cNvPr id="951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952" name="标题 1"/>
          <p:cNvSpPr txBox="1"/>
          <p:nvPr/>
        </p:nvSpPr>
        <p:spPr>
          <a:xfrm>
            <a:off x="7245195" y="193665"/>
            <a:ext cx="2328475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如何输出参数文档</a:t>
            </a:r>
          </a:p>
        </p:txBody>
      </p:sp>
      <p:pic>
        <p:nvPicPr>
          <p:cNvPr id="953" name="圆角矩形" descr="圆角矩形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015888" y="1359273"/>
            <a:ext cx="756503" cy="17879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9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7" dur="1000"/>
                                        <p:tgtEl>
                                          <p:spTgt spid="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953" grpId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6" name="图像" descr="图像"/>
          <p:cNvPicPr>
            <a:picLocks noChangeAspect="1"/>
          </p:cNvPicPr>
          <p:nvPr/>
        </p:nvPicPr>
        <p:blipFill>
          <a:blip r:embed="rId2">
            <a:extLst/>
          </a:blip>
          <a:srcRect l="0" t="7952" r="0" b="44432"/>
          <a:stretch>
            <a:fillRect/>
          </a:stretch>
        </p:blipFill>
        <p:spPr>
          <a:xfrm>
            <a:off x="0" y="764369"/>
            <a:ext cx="9144001" cy="3330428"/>
          </a:xfrm>
          <a:prstGeom prst="rect">
            <a:avLst/>
          </a:prstGeom>
          <a:ln w="12700">
            <a:miter lim="400000"/>
          </a:ln>
        </p:spPr>
      </p:pic>
      <p:sp>
        <p:nvSpPr>
          <p:cNvPr id="957" name="矩形"/>
          <p:cNvSpPr/>
          <p:nvPr/>
        </p:nvSpPr>
        <p:spPr>
          <a:xfrm>
            <a:off x="5064573" y="2055186"/>
            <a:ext cx="9243071" cy="500789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defRPr sz="1400"/>
            </a:pPr>
          </a:p>
        </p:txBody>
      </p:sp>
      <p:sp>
        <p:nvSpPr>
          <p:cNvPr id="958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959" name="标题 1"/>
          <p:cNvSpPr txBox="1"/>
          <p:nvPr/>
        </p:nvSpPr>
        <p:spPr>
          <a:xfrm>
            <a:off x="7245195" y="193665"/>
            <a:ext cx="2328475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如何输出参数文档</a:t>
            </a:r>
          </a:p>
        </p:txBody>
      </p:sp>
      <p:pic>
        <p:nvPicPr>
          <p:cNvPr id="960" name="圆角矩形" descr="圆角矩形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914933" y="1343315"/>
            <a:ext cx="2179727" cy="7038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9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7" dur="1000"/>
                                        <p:tgtEl>
                                          <p:spTgt spid="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960" grpId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3" name="图像" descr="图像"/>
          <p:cNvPicPr>
            <a:picLocks noChangeAspect="1"/>
          </p:cNvPicPr>
          <p:nvPr/>
        </p:nvPicPr>
        <p:blipFill>
          <a:blip r:embed="rId2">
            <a:extLst/>
          </a:blip>
          <a:srcRect l="0" t="7952" r="0" b="44432"/>
          <a:stretch>
            <a:fillRect/>
          </a:stretch>
        </p:blipFill>
        <p:spPr>
          <a:xfrm>
            <a:off x="0" y="764369"/>
            <a:ext cx="9144001" cy="3330428"/>
          </a:xfrm>
          <a:prstGeom prst="rect">
            <a:avLst/>
          </a:prstGeom>
          <a:ln w="12700">
            <a:miter lim="400000"/>
          </a:ln>
        </p:spPr>
      </p:pic>
      <p:sp>
        <p:nvSpPr>
          <p:cNvPr id="964" name="矩形"/>
          <p:cNvSpPr/>
          <p:nvPr/>
        </p:nvSpPr>
        <p:spPr>
          <a:xfrm>
            <a:off x="5064573" y="4129773"/>
            <a:ext cx="9243071" cy="500789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defRPr sz="1400"/>
            </a:pPr>
          </a:p>
        </p:txBody>
      </p:sp>
      <p:sp>
        <p:nvSpPr>
          <p:cNvPr id="965" name="标题 1"/>
          <p:cNvSpPr txBox="1"/>
          <p:nvPr/>
        </p:nvSpPr>
        <p:spPr>
          <a:xfrm>
            <a:off x="228793" y="193665"/>
            <a:ext cx="3227619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b="1" sz="16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60分钟入门界面动效</a:t>
            </a:r>
          </a:p>
        </p:txBody>
      </p:sp>
      <p:sp>
        <p:nvSpPr>
          <p:cNvPr id="966" name="标题 1"/>
          <p:cNvSpPr txBox="1"/>
          <p:nvPr/>
        </p:nvSpPr>
        <p:spPr>
          <a:xfrm>
            <a:off x="7245195" y="193665"/>
            <a:ext cx="2328475" cy="34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defTabSz="914400">
              <a:lnSpc>
                <a:spcPct val="90000"/>
              </a:lnSpc>
              <a:defRPr sz="16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如何输出参数文档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8" name="标题 1"/>
          <p:cNvSpPr txBox="1"/>
          <p:nvPr/>
        </p:nvSpPr>
        <p:spPr>
          <a:xfrm>
            <a:off x="2884387" y="1824543"/>
            <a:ext cx="3375226" cy="11353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6000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谢谢观看</a:t>
            </a:r>
          </a:p>
        </p:txBody>
      </p:sp>
      <p:sp>
        <p:nvSpPr>
          <p:cNvPr id="969" name="标题 1"/>
          <p:cNvSpPr txBox="1"/>
          <p:nvPr/>
        </p:nvSpPr>
        <p:spPr>
          <a:xfrm>
            <a:off x="1739851" y="2894776"/>
            <a:ext cx="5664298" cy="42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90" tIns="34290" rIns="34290" bIns="34290" anchor="b">
            <a:spAutoFit/>
          </a:bodyPr>
          <a:lstStyle>
            <a:lvl1pPr algn="ctr" defTabSz="914400">
              <a:lnSpc>
                <a:spcPct val="90000"/>
              </a:lnSpc>
              <a:defRPr sz="2000">
                <a:solidFill>
                  <a:srgbClr val="A7A7A7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/>
            <a:r>
              <a:t>教程中涉及的文件和插件请在下载区下载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699">
        <p:dissolve/>
      </p:transition>
    </mc:Choice>
    <mc:Fallback>
      <p:transition spd="fast">
        <p:fade/>
      </p:transition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 主题​​">
  <a:themeElements>
    <a:clrScheme name="Office 主题​​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主题​​">
      <a:majorFont>
        <a:latin typeface="等线"/>
        <a:ea typeface="等线"/>
        <a:cs typeface="等线"/>
      </a:majorFont>
      <a:minorFont>
        <a:latin typeface="Helvetica"/>
        <a:ea typeface="Helvetica"/>
        <a:cs typeface="Helvetica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 upright="0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3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 upright="0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3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主题​​">
  <a:themeElements>
    <a:clrScheme name="Office 主题​​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主题​​">
      <a:majorFont>
        <a:latin typeface="等线"/>
        <a:ea typeface="等线"/>
        <a:cs typeface="等线"/>
      </a:majorFont>
      <a:minorFont>
        <a:latin typeface="Helvetica"/>
        <a:ea typeface="Helvetica"/>
        <a:cs typeface="Helvetica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 upright="0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3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 upright="0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3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